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133" autoAdjust="0"/>
  </p:normalViewPr>
  <p:slideViewPr>
    <p:cSldViewPr snapToGrid="0">
      <p:cViewPr varScale="1">
        <p:scale>
          <a:sx n="109" d="100"/>
          <a:sy n="109" d="100"/>
        </p:scale>
        <p:origin x="63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17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6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0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3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6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0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DE2E-2F67-4BEB-A6EC-4B8C4A2DA493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4" y="827814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5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1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/>
              <a:t>a</a:t>
            </a:r>
            <a:r>
              <a:rPr lang="en-AU" sz="8000" b="1" dirty="0" err="1" smtClean="0"/>
              <a:t>nak</a:t>
            </a:r>
            <a:r>
              <a:rPr lang="en-AU" sz="8000" b="1" dirty="0" smtClean="0"/>
              <a:t> </a:t>
            </a:r>
            <a:r>
              <a:rPr lang="en-AU" sz="8000" b="1" dirty="0" err="1" smtClean="0"/>
              <a:t>sulung</a:t>
            </a:r>
            <a:endParaRPr lang="en-AU" sz="8000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397" y="1988084"/>
            <a:ext cx="3657143" cy="3657143"/>
          </a:xfrm>
        </p:spPr>
      </p:pic>
    </p:spTree>
    <p:extLst>
      <p:ext uri="{BB962C8B-B14F-4D97-AF65-F5344CB8AC3E}">
        <p14:creationId xmlns:p14="http://schemas.microsoft.com/office/powerpoint/2010/main" val="330256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/>
              <a:t>a</a:t>
            </a:r>
            <a:r>
              <a:rPr lang="en-AU" sz="8000" b="1" dirty="0" err="1" smtClean="0"/>
              <a:t>nak</a:t>
            </a:r>
            <a:r>
              <a:rPr lang="en-AU" sz="8000" b="1" dirty="0" smtClean="0"/>
              <a:t> </a:t>
            </a:r>
            <a:r>
              <a:rPr lang="en-AU" sz="8000" b="1" dirty="0" err="1" smtClean="0"/>
              <a:t>sulung</a:t>
            </a:r>
            <a:endParaRPr lang="en-AU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0" y="1517968"/>
            <a:ext cx="11277599" cy="5268912"/>
          </a:xfrm>
        </p:spPr>
        <p:txBody>
          <a:bodyPr>
            <a:normAutofit/>
          </a:bodyPr>
          <a:lstStyle/>
          <a:p>
            <a:r>
              <a:rPr lang="en-AU" sz="4000" b="1" i="1" dirty="0" smtClean="0"/>
              <a:t>“</a:t>
            </a:r>
            <a:r>
              <a:rPr lang="en-AU" sz="4000" b="1" i="1" dirty="0" err="1" smtClean="0"/>
              <a:t>anak</a:t>
            </a:r>
            <a:r>
              <a:rPr lang="en-AU" sz="4000" b="1" i="1" dirty="0" smtClean="0"/>
              <a:t> </a:t>
            </a:r>
            <a:r>
              <a:rPr lang="en-AU" sz="4000" b="1" i="1" dirty="0" err="1" smtClean="0"/>
              <a:t>sulung</a:t>
            </a:r>
            <a:r>
              <a:rPr lang="en-AU" sz="4000" b="1" i="1" dirty="0" smtClean="0"/>
              <a:t>” </a:t>
            </a:r>
            <a:r>
              <a:rPr lang="en-AU" sz="4000" dirty="0" smtClean="0"/>
              <a:t>is the Indonesian word for </a:t>
            </a:r>
            <a:r>
              <a:rPr lang="en-AU" sz="4000" i="1" dirty="0" smtClean="0"/>
              <a:t>“eldest</a:t>
            </a:r>
          </a:p>
          <a:p>
            <a:pPr marL="0" indent="0">
              <a:buNone/>
            </a:pPr>
            <a:r>
              <a:rPr lang="en-AU" sz="4000" i="1" dirty="0"/>
              <a:t> </a:t>
            </a:r>
            <a:r>
              <a:rPr lang="en-AU" sz="4000" i="1" dirty="0" smtClean="0"/>
              <a:t>  child”. </a:t>
            </a:r>
            <a:r>
              <a:rPr lang="en-AU" sz="4000" dirty="0" smtClean="0"/>
              <a:t>For example, </a:t>
            </a:r>
            <a:r>
              <a:rPr lang="en-AU" sz="4000" b="1" i="1" dirty="0" smtClean="0"/>
              <a:t>“Bart </a:t>
            </a:r>
            <a:r>
              <a:rPr lang="en-AU" sz="4000" b="1" i="1" dirty="0" err="1" smtClean="0"/>
              <a:t>adalah</a:t>
            </a:r>
            <a:r>
              <a:rPr lang="en-AU" sz="4000" b="1" i="1" dirty="0" smtClean="0"/>
              <a:t> </a:t>
            </a:r>
            <a:r>
              <a:rPr lang="en-AU" sz="4000" b="1" i="1" dirty="0" err="1" smtClean="0"/>
              <a:t>anak</a:t>
            </a:r>
            <a:r>
              <a:rPr lang="en-AU" sz="4000" b="1" i="1" dirty="0" smtClean="0"/>
              <a:t> </a:t>
            </a:r>
            <a:r>
              <a:rPr lang="en-AU" sz="4000" b="1" i="1" dirty="0" err="1" smtClean="0"/>
              <a:t>sulung</a:t>
            </a:r>
            <a:endParaRPr lang="en-AU" sz="4000" b="1" i="1" dirty="0" smtClean="0"/>
          </a:p>
          <a:p>
            <a:pPr marL="0" indent="0">
              <a:buNone/>
            </a:pPr>
            <a:r>
              <a:rPr lang="en-AU" sz="4000" b="1" i="1" dirty="0" smtClean="0"/>
              <a:t>   </a:t>
            </a:r>
            <a:r>
              <a:rPr lang="en-AU" sz="4000" b="1" i="1" dirty="0" smtClean="0"/>
              <a:t>Homer </a:t>
            </a:r>
            <a:r>
              <a:rPr lang="en-AU" sz="4000" b="1" i="1" dirty="0" err="1" smtClean="0"/>
              <a:t>dan</a:t>
            </a:r>
            <a:r>
              <a:rPr lang="en-AU" sz="4000" b="1" i="1" smtClean="0"/>
              <a:t> </a:t>
            </a:r>
            <a:r>
              <a:rPr lang="en-AU" sz="4000" b="1" i="1" smtClean="0"/>
              <a:t>Marge </a:t>
            </a:r>
            <a:r>
              <a:rPr lang="en-AU" sz="4000" b="1" i="1" dirty="0" smtClean="0"/>
              <a:t>Simpson.”</a:t>
            </a:r>
          </a:p>
          <a:p>
            <a:endParaRPr lang="en-AU" sz="4000" i="1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270" y="3116978"/>
            <a:ext cx="1442588" cy="33943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8969" y="2548987"/>
            <a:ext cx="3130831" cy="41060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7262" y="4152424"/>
            <a:ext cx="2358879" cy="2358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42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32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anak sulung</vt:lpstr>
      <vt:lpstr>anak sulung</vt:lpstr>
    </vt:vector>
  </TitlesOfParts>
  <Company>Queensland Government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ATHANASIADIS, Jim</dc:creator>
  <cp:lastModifiedBy>Jim Athanasiadis</cp:lastModifiedBy>
  <cp:revision>31</cp:revision>
  <dcterms:created xsi:type="dcterms:W3CDTF">2016-04-10T22:18:35Z</dcterms:created>
  <dcterms:modified xsi:type="dcterms:W3CDTF">2016-04-28T09:40:45Z</dcterms:modified>
</cp:coreProperties>
</file>