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60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00FF"/>
    <a:srgbClr val="FFCC00"/>
    <a:srgbClr val="A50021"/>
    <a:srgbClr val="66FF33"/>
    <a:srgbClr val="00FFFF"/>
    <a:srgbClr val="339933"/>
    <a:srgbClr val="FF99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00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12/12/2012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12/12/2012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12/12/2012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12/12/2012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12/12/2012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12/12/2012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12/12/2012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12/12/2012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12/12/2012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12/12/2012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12/12/2012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F1A6C8-972A-46DF-9724-35A948711FB0}" type="datetimeFigureOut">
              <a:rPr lang="en-GB" smtClean="0"/>
              <a:t>12/12/2012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Oval 77"/>
          <p:cNvSpPr/>
          <p:nvPr/>
        </p:nvSpPr>
        <p:spPr>
          <a:xfrm>
            <a:off x="7364726" y="5453412"/>
            <a:ext cx="823254" cy="82577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0" name="Oval 79"/>
          <p:cNvSpPr/>
          <p:nvPr/>
        </p:nvSpPr>
        <p:spPr>
          <a:xfrm>
            <a:off x="4052361" y="5417634"/>
            <a:ext cx="823254" cy="825777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7" name="Oval 76"/>
          <p:cNvSpPr/>
          <p:nvPr/>
        </p:nvSpPr>
        <p:spPr>
          <a:xfrm>
            <a:off x="2405336" y="5417634"/>
            <a:ext cx="823254" cy="825777"/>
          </a:xfrm>
          <a:prstGeom prst="ellipse">
            <a:avLst/>
          </a:prstGeom>
          <a:solidFill>
            <a:srgbClr val="A50021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9" name="Oval 78"/>
          <p:cNvSpPr/>
          <p:nvPr/>
        </p:nvSpPr>
        <p:spPr>
          <a:xfrm>
            <a:off x="5704034" y="3933056"/>
            <a:ext cx="823254" cy="825777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2" name="Oval 81"/>
          <p:cNvSpPr/>
          <p:nvPr/>
        </p:nvSpPr>
        <p:spPr>
          <a:xfrm>
            <a:off x="744572" y="3925272"/>
            <a:ext cx="823254" cy="82577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1" name="Oval 80"/>
          <p:cNvSpPr/>
          <p:nvPr/>
        </p:nvSpPr>
        <p:spPr>
          <a:xfrm>
            <a:off x="7364726" y="2385711"/>
            <a:ext cx="823254" cy="825777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6" name="Oval 75"/>
          <p:cNvSpPr/>
          <p:nvPr/>
        </p:nvSpPr>
        <p:spPr>
          <a:xfrm>
            <a:off x="5674673" y="2385712"/>
            <a:ext cx="823254" cy="825777"/>
          </a:xfrm>
          <a:prstGeom prst="ellipse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4" name="Oval 73"/>
          <p:cNvSpPr/>
          <p:nvPr/>
        </p:nvSpPr>
        <p:spPr>
          <a:xfrm>
            <a:off x="2369305" y="2385713"/>
            <a:ext cx="823254" cy="82577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5" name="Oval 74"/>
          <p:cNvSpPr/>
          <p:nvPr/>
        </p:nvSpPr>
        <p:spPr>
          <a:xfrm>
            <a:off x="4061520" y="873341"/>
            <a:ext cx="823254" cy="82577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3" name="Oval 72"/>
          <p:cNvSpPr/>
          <p:nvPr/>
        </p:nvSpPr>
        <p:spPr>
          <a:xfrm>
            <a:off x="739993" y="901133"/>
            <a:ext cx="823254" cy="825777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6" name="Rectangle 55"/>
          <p:cNvSpPr/>
          <p:nvPr/>
        </p:nvSpPr>
        <p:spPr>
          <a:xfrm>
            <a:off x="5445255" y="5316666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Comic Sans MS" pitchFamily="66" charset="0"/>
              </a:rPr>
              <a:t>Jingga</a:t>
            </a:r>
            <a:endParaRPr lang="en-GB" sz="2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36096" y="5325972"/>
            <a:ext cx="1368152" cy="1368152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476703" y="5316666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Comic Sans MS" pitchFamily="66" charset="0"/>
              </a:rPr>
              <a:t>Biru</a:t>
            </a:r>
            <a:endParaRPr lang="en-GB" sz="2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7544" y="5325972"/>
            <a:ext cx="1368152" cy="1368152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7101439" y="3796114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Comic Sans MS" pitchFamily="66" charset="0"/>
              </a:rPr>
              <a:t>Coklat</a:t>
            </a:r>
            <a:endParaRPr lang="en-GB" sz="2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092280" y="3805420"/>
            <a:ext cx="1368152" cy="1368152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3789606" y="3796114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Comic Sans MS" pitchFamily="66" charset="0"/>
              </a:rPr>
              <a:t>Merah Muda</a:t>
            </a:r>
            <a:endParaRPr lang="en-GB" sz="2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98729" y="3805420"/>
            <a:ext cx="1368152" cy="1368152"/>
          </a:xfrm>
          <a:prstGeom prst="rect">
            <a:avLst/>
          </a:prstGeom>
          <a:solidFill>
            <a:srgbClr val="CC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TextBox 84"/>
          <p:cNvSpPr txBox="1"/>
          <p:nvPr/>
        </p:nvSpPr>
        <p:spPr>
          <a:xfrm>
            <a:off x="2297297" y="4295524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latin typeface="Comic Sans MS" pitchFamily="66" charset="0"/>
              </a:rPr>
              <a:t>Hijau</a:t>
            </a:r>
            <a:endParaRPr lang="en-AU" sz="2400" b="1" dirty="0"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23728" y="3805420"/>
            <a:ext cx="1368152" cy="1368152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942960" y="2728595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latin typeface="Comic Sans MS" pitchFamily="66" charset="0"/>
              </a:rPr>
              <a:t>Putih</a:t>
            </a:r>
            <a:endParaRPr lang="en-AU" sz="2400" b="1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79912" y="2285256"/>
            <a:ext cx="1368152" cy="136815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endParaRPr lang="en-GB" sz="24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endParaRPr lang="en-GB" dirty="0"/>
          </a:p>
        </p:txBody>
      </p:sp>
      <p:sp>
        <p:nvSpPr>
          <p:cNvPr id="63" name="Rectangle 62"/>
          <p:cNvSpPr/>
          <p:nvPr/>
        </p:nvSpPr>
        <p:spPr>
          <a:xfrm>
            <a:off x="477238" y="2275950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Comic Sans MS" pitchFamily="66" charset="0"/>
              </a:rPr>
              <a:t>Ungu</a:t>
            </a:r>
            <a:endParaRPr lang="en-GB" sz="2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9480" y="2275950"/>
            <a:ext cx="1368152" cy="1368152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7101439" y="746092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Comic Sans MS" pitchFamily="66" charset="0"/>
              </a:rPr>
              <a:t>Hitam</a:t>
            </a:r>
            <a:endParaRPr lang="en-GB" sz="2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124135" y="756482"/>
            <a:ext cx="1368152" cy="1368152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TextBox 83"/>
          <p:cNvSpPr txBox="1"/>
          <p:nvPr/>
        </p:nvSpPr>
        <p:spPr>
          <a:xfrm>
            <a:off x="5536323" y="1124400"/>
            <a:ext cx="1167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latin typeface="Comic Sans MS" pitchFamily="66" charset="0"/>
              </a:rPr>
              <a:t>Merah</a:t>
            </a:r>
            <a:endParaRPr lang="en-AU" sz="2400" b="1" dirty="0"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31589" y="746092"/>
            <a:ext cx="1368152" cy="136815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44511" y="1209725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latin typeface="Comic Sans MS" pitchFamily="66" charset="0"/>
              </a:rPr>
              <a:t>Kuning</a:t>
            </a:r>
            <a:endParaRPr lang="en-AU" sz="2400" b="1" dirty="0"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153281" y="775583"/>
            <a:ext cx="1368152" cy="1368152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endParaRPr lang="en-GB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92280" y="2285256"/>
            <a:ext cx="1368152" cy="1368152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5436096" y="3805420"/>
            <a:ext cx="1368152" cy="136815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779912" y="5325972"/>
            <a:ext cx="1368152" cy="1368152"/>
          </a:xfrm>
          <a:prstGeom prst="rect">
            <a:avLst/>
          </a:prstGeom>
          <a:solidFill>
            <a:srgbClr val="33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123728" y="2285256"/>
            <a:ext cx="1368152" cy="136815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477238" y="737919"/>
            <a:ext cx="1368152" cy="1368152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798944" y="746092"/>
            <a:ext cx="1368152" cy="1368152"/>
          </a:xfrm>
          <a:prstGeom prst="rect">
            <a:avLst/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436096" y="2285256"/>
            <a:ext cx="1368152" cy="1368152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67544" y="3805420"/>
            <a:ext cx="1368152" cy="1368152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5325972"/>
            <a:ext cx="1368152" cy="136815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7092280" y="5325972"/>
            <a:ext cx="1368152" cy="1368152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76703" y="3796114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132887" y="3796114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132887" y="5316666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451116" y="3796114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132887" y="2275950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101439" y="5316666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789071" y="755398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789606" y="2275950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101439" y="2275950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445255" y="746092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789071" y="5316666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445255" y="2275950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67544" y="746092"/>
            <a:ext cx="1377311" cy="13774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132887" y="755398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87283" y="1805980"/>
            <a:ext cx="706012" cy="28855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181661" y="1805981"/>
            <a:ext cx="674918" cy="29694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20482" y="1805981"/>
            <a:ext cx="684292" cy="28803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470643" y="1826212"/>
            <a:ext cx="664549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152500" y="1805980"/>
            <a:ext cx="623855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08386" y="3326377"/>
            <a:ext cx="66517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162440" y="3326377"/>
            <a:ext cx="674917" cy="30216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809169" y="3326377"/>
            <a:ext cx="665044" cy="30216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8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451115" y="3326377"/>
            <a:ext cx="664549" cy="29592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9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124134" y="3326377"/>
            <a:ext cx="652221" cy="31772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89480" y="4862673"/>
            <a:ext cx="684076" cy="30145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162440" y="4868914"/>
            <a:ext cx="732851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823763" y="4855830"/>
            <a:ext cx="714989" cy="29427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70643" y="4876092"/>
            <a:ext cx="673707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114975" y="4862673"/>
            <a:ext cx="661379" cy="30983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07022" y="6370791"/>
            <a:ext cx="666534" cy="30145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141271" y="6370791"/>
            <a:ext cx="715308" cy="29427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807327" y="6377032"/>
            <a:ext cx="697445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18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459499" y="6370791"/>
            <a:ext cx="656163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19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132518" y="6377032"/>
            <a:ext cx="643835" cy="30359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20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67544" y="188640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omic Sans MS" pitchFamily="66" charset="0"/>
              </a:rPr>
              <a:t>Match answers with </a:t>
            </a:r>
            <a:r>
              <a:rPr lang="en-GB" b="1" dirty="0" smtClean="0">
                <a:latin typeface="Comic Sans MS" pitchFamily="66" charset="0"/>
              </a:rPr>
              <a:t>questions. The </a:t>
            </a:r>
            <a:r>
              <a:rPr lang="en-GB" b="1" dirty="0" smtClean="0">
                <a:latin typeface="Comic Sans MS" pitchFamily="66" charset="0"/>
              </a:rPr>
              <a:t>team who find most pairs wins!!</a:t>
            </a:r>
            <a:endParaRPr lang="en-GB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66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22" grpId="0" animBg="1"/>
      <p:bldP spid="22" grpId="1" animBg="1"/>
      <p:bldP spid="16" grpId="0" animBg="1"/>
      <p:bldP spid="16" grpId="1" animBg="1"/>
      <p:bldP spid="9" grpId="0" animBg="1"/>
      <p:bldP spid="9" grpId="1" animBg="1"/>
      <p:bldP spid="21" grpId="0" animBg="1"/>
      <p:bldP spid="21" grpId="1" animBg="1"/>
      <p:bldP spid="8" grpId="0" animBg="1"/>
      <p:bldP spid="8" grpId="1" animBg="1"/>
      <p:bldP spid="20" grpId="0" animBg="1"/>
      <p:bldP spid="20" grpId="1" animBg="1"/>
      <p:bldP spid="19" grpId="0" animBg="1"/>
      <p:bldP spid="19" grpId="1" animBg="1"/>
      <p:bldP spid="11" grpId="0" animBg="1"/>
      <p:bldP spid="11" grpId="1" animBg="1"/>
      <p:bldP spid="18" grpId="0" animBg="1"/>
      <p:bldP spid="18" grpId="1" animBg="1"/>
      <p:bldP spid="15" grpId="0" animBg="1"/>
      <p:bldP spid="15" grpId="1" animBg="1"/>
      <p:bldP spid="13" grpId="0" animBg="1"/>
      <p:bldP spid="13" grpId="1" animBg="1"/>
      <p:bldP spid="10" grpId="0" animBg="1"/>
      <p:bldP spid="10" grpId="1" animBg="1"/>
      <p:bldP spid="6" grpId="0" animBg="1"/>
      <p:bldP spid="6" grpId="1" animBg="1"/>
      <p:bldP spid="23" grpId="0" animBg="1"/>
      <p:bldP spid="23" grpId="1" animBg="1"/>
      <p:bldP spid="24" grpId="0" animBg="1"/>
      <p:bldP spid="24" grpId="1" animBg="1"/>
      <p:bldP spid="12" grpId="0" animBg="1"/>
      <p:bldP spid="12" grpId="1" animBg="1"/>
      <p:bldP spid="5" grpId="0" animBg="1"/>
      <p:bldP spid="5" grpId="1" animBg="1"/>
      <p:bldP spid="7" grpId="0" animBg="1"/>
      <p:bldP spid="7" grpId="1" animBg="1"/>
      <p:bldP spid="17" grpId="0" animBg="1"/>
      <p:bldP spid="1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/>
          <p:cNvSpPr/>
          <p:nvPr/>
        </p:nvSpPr>
        <p:spPr>
          <a:xfrm>
            <a:off x="2132887" y="2275950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67544" y="746092"/>
            <a:ext cx="1377311" cy="13774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789071" y="755398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445255" y="2275950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7101439" y="2275950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476703" y="3796114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2132887" y="3796114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Comic Sans MS" pitchFamily="66" charset="0"/>
              </a:rPr>
              <a:t>Hijau</a:t>
            </a:r>
            <a:endParaRPr lang="en-GB" sz="2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5451116" y="3796114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7101439" y="3796114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Comic Sans MS" pitchFamily="66" charset="0"/>
              </a:rPr>
              <a:t>Coklat</a:t>
            </a:r>
            <a:endParaRPr lang="en-GB" sz="2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132887" y="5316666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 smtClean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476703" y="5316666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Comic Sans MS" pitchFamily="66" charset="0"/>
              </a:rPr>
              <a:t>Biru</a:t>
            </a:r>
            <a:endParaRPr lang="en-GB" sz="2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5445255" y="5316666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Comic Sans MS" pitchFamily="66" charset="0"/>
              </a:rPr>
              <a:t>Jingga</a:t>
            </a:r>
            <a:endParaRPr lang="en-GB" sz="2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3789071" y="5316666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5445255" y="746092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7101439" y="746092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omic Sans MS" pitchFamily="66" charset="0"/>
              </a:rPr>
              <a:t>Hitam</a:t>
            </a:r>
            <a:endParaRPr lang="en-GB" sz="2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3789606" y="2275950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Comic Sans MS" pitchFamily="66" charset="0"/>
              </a:rPr>
              <a:t>Putih</a:t>
            </a:r>
            <a:endParaRPr lang="en-GB" sz="2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3789606" y="3796114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Comic Sans MS" pitchFamily="66" charset="0"/>
              </a:rPr>
              <a:t>Merah Muda</a:t>
            </a:r>
            <a:endParaRPr lang="en-GB" sz="2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2132887" y="755398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77238" y="2275950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Comic Sans MS" pitchFamily="66" charset="0"/>
              </a:rPr>
              <a:t>Ungu</a:t>
            </a:r>
            <a:endParaRPr lang="en-GB" sz="2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7101439" y="5316666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7544" y="188640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omic Sans MS" pitchFamily="66" charset="0"/>
              </a:rPr>
              <a:t>Match answers with </a:t>
            </a:r>
            <a:r>
              <a:rPr lang="en-GB" b="1" dirty="0" smtClean="0">
                <a:latin typeface="Comic Sans MS" pitchFamily="66" charset="0"/>
              </a:rPr>
              <a:t>questions. The </a:t>
            </a:r>
            <a:r>
              <a:rPr lang="en-GB" b="1" dirty="0" smtClean="0">
                <a:latin typeface="Comic Sans MS" pitchFamily="66" charset="0"/>
              </a:rPr>
              <a:t>team who find most pairs wins!!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63766" y="1254808"/>
            <a:ext cx="11063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b="1" dirty="0" smtClean="0">
                <a:latin typeface="Comic Sans MS" pitchFamily="66" charset="0"/>
              </a:rPr>
              <a:t>Kuning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30200" y="1245502"/>
            <a:ext cx="11256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b="1" dirty="0" smtClean="0">
                <a:latin typeface="Comic Sans MS" pitchFamily="66" charset="0"/>
              </a:rPr>
              <a:t>Merah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3916146" y="908422"/>
            <a:ext cx="1095683" cy="104349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8" name="Oval 37"/>
          <p:cNvSpPr/>
          <p:nvPr/>
        </p:nvSpPr>
        <p:spPr>
          <a:xfrm>
            <a:off x="5581996" y="2446107"/>
            <a:ext cx="1106392" cy="1107710"/>
          </a:xfrm>
          <a:prstGeom prst="ellipse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9" name="Oval 38"/>
          <p:cNvSpPr/>
          <p:nvPr/>
        </p:nvSpPr>
        <p:spPr>
          <a:xfrm>
            <a:off x="580135" y="3936238"/>
            <a:ext cx="1152128" cy="10879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0" name="Oval 39"/>
          <p:cNvSpPr/>
          <p:nvPr/>
        </p:nvSpPr>
        <p:spPr>
          <a:xfrm>
            <a:off x="2263767" y="5451832"/>
            <a:ext cx="1106392" cy="1107710"/>
          </a:xfrm>
          <a:prstGeom prst="ellipse">
            <a:avLst/>
          </a:prstGeom>
          <a:solidFill>
            <a:srgbClr val="A50021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2" name="Oval 41"/>
          <p:cNvSpPr/>
          <p:nvPr/>
        </p:nvSpPr>
        <p:spPr>
          <a:xfrm>
            <a:off x="580135" y="879977"/>
            <a:ext cx="1152128" cy="1118994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3" name="Oval 42"/>
          <p:cNvSpPr/>
          <p:nvPr/>
        </p:nvSpPr>
        <p:spPr>
          <a:xfrm>
            <a:off x="2234233" y="2400529"/>
            <a:ext cx="1152128" cy="1118994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4" name="Oval 43"/>
          <p:cNvSpPr/>
          <p:nvPr/>
        </p:nvSpPr>
        <p:spPr>
          <a:xfrm>
            <a:off x="3916146" y="5446887"/>
            <a:ext cx="1106392" cy="110771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5" name="Oval 44"/>
          <p:cNvSpPr/>
          <p:nvPr/>
        </p:nvSpPr>
        <p:spPr>
          <a:xfrm>
            <a:off x="5576135" y="3916432"/>
            <a:ext cx="1106392" cy="110771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6" name="Oval 45"/>
          <p:cNvSpPr/>
          <p:nvPr/>
        </p:nvSpPr>
        <p:spPr>
          <a:xfrm>
            <a:off x="7232317" y="2406171"/>
            <a:ext cx="1106392" cy="1107710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7" name="Oval 46"/>
          <p:cNvSpPr/>
          <p:nvPr/>
        </p:nvSpPr>
        <p:spPr>
          <a:xfrm>
            <a:off x="7232319" y="5446887"/>
            <a:ext cx="1106392" cy="110771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62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389</TotalTime>
  <Words>68</Words>
  <Application>Microsoft Office PowerPoint</Application>
  <PresentationFormat>On-screen Show (4:3)</PresentationFormat>
  <Paragraphs>43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Slipstream</vt:lpstr>
      <vt:lpstr>PowerPoint Presentation</vt:lpstr>
      <vt:lpstr>PowerPoint Presentation</vt:lpstr>
    </vt:vector>
  </TitlesOfParts>
  <Company>LLICT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T.Alley</dc:creator>
  <cp:lastModifiedBy>JIM</cp:lastModifiedBy>
  <cp:revision>44</cp:revision>
  <dcterms:created xsi:type="dcterms:W3CDTF">2012-08-02T13:02:59Z</dcterms:created>
  <dcterms:modified xsi:type="dcterms:W3CDTF">2012-12-12T00:59:59Z</dcterms:modified>
</cp:coreProperties>
</file>