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28/09/2016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28/09/2016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28/09/2016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28/09/2016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28/09/2016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28/09/2016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28/09/2016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28/09/2016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28/09/2016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28/09/2016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28/09/2016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28/09/2016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damprat</a:t>
            </a:r>
            <a:endParaRPr lang="en-AU" sz="8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535" y="589287"/>
            <a:ext cx="1810003" cy="18100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494" y="4526716"/>
            <a:ext cx="1219306" cy="12193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938" y="1494288"/>
            <a:ext cx="2006703" cy="22480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5088" y="2765109"/>
            <a:ext cx="6983056" cy="42004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9694">
            <a:off x="5446584" y="1585720"/>
            <a:ext cx="2653338" cy="25472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285" y="2331757"/>
            <a:ext cx="2368690" cy="445871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damprat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1517968"/>
            <a:ext cx="11277599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By now I’m certain you’re thinking that </a:t>
            </a:r>
            <a:r>
              <a:rPr lang="en-AU" sz="4000" b="1" i="1" dirty="0"/>
              <a:t>“</a:t>
            </a:r>
            <a:r>
              <a:rPr lang="en-AU" sz="4000" b="1" i="1" dirty="0" err="1"/>
              <a:t>damprat</a:t>
            </a:r>
            <a:r>
              <a:rPr lang="en-AU" sz="4000" b="1" i="1" dirty="0"/>
              <a:t>”</a:t>
            </a:r>
            <a:r>
              <a:rPr lang="en-AU" sz="4000" dirty="0"/>
              <a:t>, pronounced </a:t>
            </a:r>
            <a:r>
              <a:rPr lang="en-AU" sz="4000" i="1" dirty="0"/>
              <a:t>“dumb-</a:t>
            </a:r>
            <a:r>
              <a:rPr lang="en-AU" sz="4000" i="1" dirty="0" err="1"/>
              <a:t>prut</a:t>
            </a:r>
            <a:r>
              <a:rPr lang="en-AU" sz="4000" i="1" dirty="0"/>
              <a:t>”</a:t>
            </a:r>
            <a:r>
              <a:rPr lang="en-AU" sz="4000" dirty="0"/>
              <a:t>, means </a:t>
            </a:r>
            <a:r>
              <a:rPr lang="en-AU" sz="4000" i="1" dirty="0"/>
              <a:t>“dumb prat” </a:t>
            </a:r>
            <a:r>
              <a:rPr lang="en-AU" sz="4000" dirty="0"/>
              <a:t>in Indonesian, right? Unfortunately, you’re mistaken!</a:t>
            </a:r>
          </a:p>
          <a:p>
            <a:pPr algn="just"/>
            <a:r>
              <a:rPr lang="en-AU" sz="4000" dirty="0"/>
              <a:t>The verb </a:t>
            </a:r>
            <a:r>
              <a:rPr lang="en-AU" sz="4000" b="1" i="1" dirty="0"/>
              <a:t>“</a:t>
            </a:r>
            <a:r>
              <a:rPr lang="en-AU" sz="4000" b="1" i="1" dirty="0" err="1"/>
              <a:t>damprat</a:t>
            </a:r>
            <a:r>
              <a:rPr lang="en-AU" sz="4000" b="1" i="1" dirty="0"/>
              <a:t>” </a:t>
            </a:r>
            <a:r>
              <a:rPr lang="en-AU" sz="4000" dirty="0"/>
              <a:t>means to </a:t>
            </a:r>
            <a:r>
              <a:rPr lang="en-AU" sz="4000" i="1" dirty="0"/>
              <a:t>“scold” </a:t>
            </a:r>
            <a:r>
              <a:rPr lang="en-AU" sz="4000" dirty="0"/>
              <a:t>someone in Indonesian.</a:t>
            </a:r>
          </a:p>
          <a:p>
            <a:endParaRPr lang="en-AU" sz="4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089" y="3763257"/>
            <a:ext cx="2808488" cy="29361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807" y="3763257"/>
            <a:ext cx="3052993" cy="305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956" y="12011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damprat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031" y="1141909"/>
            <a:ext cx="10956525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If your parents or teachers </a:t>
            </a:r>
            <a:r>
              <a:rPr lang="en-AU" sz="4000" b="1" i="1" dirty="0"/>
              <a:t>“</a:t>
            </a:r>
            <a:r>
              <a:rPr lang="en-AU" sz="4000" b="1" i="1" dirty="0" err="1"/>
              <a:t>damprat</a:t>
            </a:r>
            <a:r>
              <a:rPr lang="en-AU" sz="4000" b="1" i="1" dirty="0"/>
              <a:t>” </a:t>
            </a:r>
            <a:r>
              <a:rPr lang="en-AU" sz="4000" dirty="0"/>
              <a:t>you, you probably deserve it, you </a:t>
            </a:r>
            <a:r>
              <a:rPr lang="en-AU" sz="4000" b="1" i="1" dirty="0"/>
              <a:t>“dumb prat”</a:t>
            </a:r>
            <a:r>
              <a:rPr lang="en-AU" sz="4000" dirty="0"/>
              <a:t>! </a:t>
            </a:r>
          </a:p>
          <a:p>
            <a:pPr algn="just"/>
            <a:r>
              <a:rPr lang="en-AU" sz="4000" dirty="0"/>
              <a:t>Just put it down to experience and try to learn from your mistakes!</a:t>
            </a:r>
          </a:p>
          <a:p>
            <a:endParaRPr lang="en-AU" sz="40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378" y="2965142"/>
            <a:ext cx="2526418" cy="38473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616" y="2881489"/>
            <a:ext cx="3373514" cy="38997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708" y="3577700"/>
            <a:ext cx="2612383" cy="334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544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956" y="12011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damprat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985" y="1141909"/>
            <a:ext cx="11448496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After all, in the future you might have a boss who likes to </a:t>
            </a:r>
            <a:r>
              <a:rPr lang="en-AU" sz="4000" b="1" i="1" dirty="0"/>
              <a:t>“</a:t>
            </a:r>
            <a:r>
              <a:rPr lang="en-AU" sz="4000" b="1" i="1" dirty="0" err="1"/>
              <a:t>damprat</a:t>
            </a:r>
            <a:r>
              <a:rPr lang="en-AU" sz="4000" b="1" i="1" dirty="0"/>
              <a:t>” </a:t>
            </a:r>
            <a:r>
              <a:rPr lang="en-AU" sz="4000" dirty="0"/>
              <a:t>you if you are a </a:t>
            </a:r>
            <a:r>
              <a:rPr lang="en-AU" sz="4000" i="1" dirty="0"/>
              <a:t>“dumb prat” </a:t>
            </a:r>
            <a:r>
              <a:rPr lang="en-AU" sz="4000" dirty="0"/>
              <a:t>in  the workplace.</a:t>
            </a:r>
            <a:endParaRPr lang="en-AU" sz="4000" i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3752" y="3315350"/>
            <a:ext cx="3690041" cy="35426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602" y="3212235"/>
            <a:ext cx="3748879" cy="37488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640" y="3160636"/>
            <a:ext cx="6567256" cy="36973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060" y="2374823"/>
            <a:ext cx="1905000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111</Words>
  <Application>Microsoft Office PowerPoint</Application>
  <PresentationFormat>Widescreen</PresentationFormat>
  <Paragraphs>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damprat</vt:lpstr>
      <vt:lpstr>damprat</vt:lpstr>
      <vt:lpstr>damprat</vt:lpstr>
      <vt:lpstr>damprat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JIM</cp:lastModifiedBy>
  <cp:revision>38</cp:revision>
  <dcterms:created xsi:type="dcterms:W3CDTF">2016-04-10T22:18:35Z</dcterms:created>
  <dcterms:modified xsi:type="dcterms:W3CDTF">2016-09-28T14:01:54Z</dcterms:modified>
</cp:coreProperties>
</file>