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k</a:t>
            </a:r>
            <a:r>
              <a:rPr lang="en-AU" sz="8000" b="1" dirty="0" err="1" smtClean="0"/>
              <a:t>akak</a:t>
            </a:r>
            <a:r>
              <a:rPr lang="en-AU" sz="8000" b="1" dirty="0" smtClean="0"/>
              <a:t> </a:t>
            </a:r>
            <a:r>
              <a:rPr lang="en-AU" sz="8000" b="1" i="1" dirty="0" smtClean="0"/>
              <a:t>or</a:t>
            </a:r>
            <a:r>
              <a:rPr lang="en-AU" sz="8000" b="1" dirty="0" smtClean="0"/>
              <a:t> Kakek ???</a:t>
            </a:r>
            <a:endParaRPr lang="en-AU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159" y="1478145"/>
            <a:ext cx="2793651" cy="523174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97" y="2424546"/>
            <a:ext cx="3893128" cy="3893128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kakak</a:t>
            </a:r>
            <a:r>
              <a:rPr lang="en-AU" sz="8000" b="1" dirty="0"/>
              <a:t> </a:t>
            </a:r>
            <a:r>
              <a:rPr lang="en-AU" sz="8000" b="1" i="1" dirty="0"/>
              <a:t>or</a:t>
            </a:r>
            <a:r>
              <a:rPr lang="en-AU" sz="8000" b="1" dirty="0"/>
              <a:t> </a:t>
            </a:r>
            <a:r>
              <a:rPr lang="en-AU" sz="8000" b="1" dirty="0" err="1"/>
              <a:t>kakek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901" y="1690688"/>
            <a:ext cx="10232967" cy="4351338"/>
          </a:xfrm>
        </p:spPr>
        <p:txBody>
          <a:bodyPr>
            <a:normAutofit/>
          </a:bodyPr>
          <a:lstStyle/>
          <a:p>
            <a:r>
              <a:rPr lang="en-AU" sz="4000" dirty="0" smtClean="0"/>
              <a:t>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kakak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an older sibling whereas 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kakek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a grandfather. </a:t>
            </a:r>
          </a:p>
          <a:p>
            <a:pPr marL="0" indent="0">
              <a:buNone/>
            </a:pPr>
            <a:endParaRPr lang="en-AU" sz="4000" dirty="0" smtClean="0"/>
          </a:p>
          <a:p>
            <a:r>
              <a:rPr lang="en-AU" sz="4000" dirty="0" smtClean="0"/>
              <a:t>As </a:t>
            </a:r>
            <a:r>
              <a:rPr lang="en-AU" sz="4000" b="1" i="1" dirty="0" smtClean="0"/>
              <a:t>“a”</a:t>
            </a:r>
            <a:r>
              <a:rPr lang="en-AU" sz="4000" dirty="0" smtClean="0"/>
              <a:t> comes before </a:t>
            </a:r>
            <a:r>
              <a:rPr lang="en-AU" sz="4000" b="1" dirty="0" smtClean="0"/>
              <a:t>“e”</a:t>
            </a:r>
            <a:r>
              <a:rPr lang="en-AU" sz="4000" dirty="0" smtClean="0"/>
              <a:t> in the alphabet, remember that 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kak</a:t>
            </a:r>
            <a:r>
              <a:rPr lang="en-AU" sz="4000" b="1" i="1" u="sng" dirty="0" err="1" smtClean="0"/>
              <a:t>a</a:t>
            </a:r>
            <a:r>
              <a:rPr lang="en-AU" sz="4000" b="1" i="1" dirty="0" err="1" smtClean="0"/>
              <a:t>k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closer to you in age than 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kak</a:t>
            </a:r>
            <a:r>
              <a:rPr lang="en-AU" sz="4000" b="1" i="1" u="sng" dirty="0" err="1" smtClean="0"/>
              <a:t>e</a:t>
            </a:r>
            <a:r>
              <a:rPr lang="en-AU" sz="4000" b="1" i="1" dirty="0" err="1" smtClean="0"/>
              <a:t>k</a:t>
            </a:r>
            <a:r>
              <a:rPr lang="en-AU" sz="4000" b="1" i="1" dirty="0" smtClean="0"/>
              <a:t>”.</a:t>
            </a:r>
            <a:endParaRPr lang="en-AU" sz="4800" b="1" i="1" dirty="0"/>
          </a:p>
        </p:txBody>
      </p:sp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kakak or Kakek ???</vt:lpstr>
      <vt:lpstr>kakak or kakek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12</cp:revision>
  <dcterms:created xsi:type="dcterms:W3CDTF">2016-04-10T22:18:35Z</dcterms:created>
  <dcterms:modified xsi:type="dcterms:W3CDTF">2016-04-16T06:22:00Z</dcterms:modified>
</cp:coreProperties>
</file>