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kayu</a:t>
            </a:r>
            <a:endParaRPr lang="en-AU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" y="1797326"/>
            <a:ext cx="6859535" cy="3581801"/>
          </a:xfrm>
        </p:spPr>
      </p:pic>
      <p:sp>
        <p:nvSpPr>
          <p:cNvPr id="9" name="Rectangle 8"/>
          <p:cNvSpPr/>
          <p:nvPr/>
        </p:nvSpPr>
        <p:spPr>
          <a:xfrm>
            <a:off x="6800295" y="2003178"/>
            <a:ext cx="5184559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42" y="1393681"/>
            <a:ext cx="11878322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You are probably thinking that </a:t>
            </a:r>
            <a:r>
              <a:rPr lang="en-AU" sz="3600" b="1" i="1" dirty="0"/>
              <a:t>“</a:t>
            </a:r>
            <a:r>
              <a:rPr lang="en-AU" sz="3600" b="1" i="1" dirty="0" err="1"/>
              <a:t>kayu</a:t>
            </a:r>
            <a:r>
              <a:rPr lang="en-AU" sz="3600" b="1" i="1" dirty="0"/>
              <a:t>” </a:t>
            </a:r>
            <a:r>
              <a:rPr lang="en-AU" sz="3600" dirty="0"/>
              <a:t>, pronounced </a:t>
            </a:r>
            <a:r>
              <a:rPr lang="en-AU" sz="3600" i="1" dirty="0"/>
              <a:t>“car you”</a:t>
            </a:r>
            <a:r>
              <a:rPr lang="en-AU" sz="3600" dirty="0"/>
              <a:t>, means </a:t>
            </a:r>
            <a:r>
              <a:rPr lang="en-AU" sz="3600" i="1" dirty="0"/>
              <a:t>“your car” </a:t>
            </a:r>
            <a:r>
              <a:rPr lang="en-AU" sz="3600" dirty="0"/>
              <a:t>in Indonesian, right?</a:t>
            </a:r>
          </a:p>
          <a:p>
            <a:pPr algn="just"/>
            <a:r>
              <a:rPr lang="en-AU" sz="3600" dirty="0"/>
              <a:t>Unfortunately, you would be way off the mark!</a:t>
            </a:r>
          </a:p>
          <a:p>
            <a:pPr algn="just"/>
            <a:r>
              <a:rPr lang="en-AU" sz="3600" dirty="0"/>
              <a:t>The word </a:t>
            </a:r>
            <a:r>
              <a:rPr lang="en-AU" sz="3600" b="1" i="1" dirty="0"/>
              <a:t>“</a:t>
            </a:r>
            <a:r>
              <a:rPr lang="en-AU" sz="3600" b="1" i="1" dirty="0" err="1"/>
              <a:t>kayu</a:t>
            </a:r>
            <a:r>
              <a:rPr lang="en-AU" sz="3600" b="1" i="1" dirty="0"/>
              <a:t>” </a:t>
            </a:r>
            <a:r>
              <a:rPr lang="en-AU" sz="3600" dirty="0"/>
              <a:t>actually means </a:t>
            </a:r>
            <a:r>
              <a:rPr lang="en-AU" sz="3600" i="1" dirty="0"/>
              <a:t>“wood” </a:t>
            </a:r>
            <a:r>
              <a:rPr lang="en-AU" sz="36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57" y="3284739"/>
            <a:ext cx="3937246" cy="3937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2" y="3595025"/>
            <a:ext cx="4634909" cy="32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42" y="1393681"/>
            <a:ext cx="11878322" cy="5268912"/>
          </a:xfrm>
        </p:spPr>
        <p:txBody>
          <a:bodyPr>
            <a:normAutofit/>
          </a:bodyPr>
          <a:lstStyle/>
          <a:p>
            <a:pPr algn="just"/>
            <a:r>
              <a:rPr lang="en-AU" sz="3600" dirty="0"/>
              <a:t>During the stone age, did you realise that cars were actually made out of </a:t>
            </a:r>
            <a:r>
              <a:rPr lang="en-AU" sz="3600" b="1" i="1" dirty="0"/>
              <a:t>“</a:t>
            </a:r>
            <a:r>
              <a:rPr lang="en-AU" sz="3600" b="1" i="1" dirty="0" err="1"/>
              <a:t>kayu</a:t>
            </a:r>
            <a:r>
              <a:rPr lang="en-AU" sz="3600" b="1" i="1" dirty="0"/>
              <a:t>” </a:t>
            </a:r>
            <a:r>
              <a:rPr lang="en-AU" sz="3600" dirty="0"/>
              <a:t>?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92" y="2698910"/>
            <a:ext cx="4990908" cy="4159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937" y="2719244"/>
            <a:ext cx="4537054" cy="36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kayu</vt:lpstr>
      <vt:lpstr>kayu</vt:lpstr>
      <vt:lpstr>kayu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35</cp:revision>
  <dcterms:created xsi:type="dcterms:W3CDTF">2016-04-10T22:18:35Z</dcterms:created>
  <dcterms:modified xsi:type="dcterms:W3CDTF">2016-08-02T10:33:16Z</dcterms:modified>
</cp:coreProperties>
</file>