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2" r:id="rId2"/>
    <p:sldId id="294" r:id="rId3"/>
    <p:sldId id="386" r:id="rId4"/>
    <p:sldId id="409" r:id="rId5"/>
    <p:sldId id="388" r:id="rId6"/>
    <p:sldId id="387" r:id="rId7"/>
    <p:sldId id="424" r:id="rId8"/>
    <p:sldId id="425" r:id="rId9"/>
    <p:sldId id="397" r:id="rId10"/>
    <p:sldId id="398" r:id="rId11"/>
    <p:sldId id="392" r:id="rId12"/>
    <p:sldId id="393" r:id="rId13"/>
    <p:sldId id="396" r:id="rId14"/>
    <p:sldId id="395" r:id="rId15"/>
    <p:sldId id="404" r:id="rId16"/>
    <p:sldId id="405" r:id="rId17"/>
    <p:sldId id="407" r:id="rId18"/>
    <p:sldId id="408" r:id="rId19"/>
    <p:sldId id="416" r:id="rId20"/>
    <p:sldId id="421" r:id="rId21"/>
    <p:sldId id="423" r:id="rId22"/>
    <p:sldId id="420" r:id="rId23"/>
    <p:sldId id="34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B0B"/>
    <a:srgbClr val="41F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3A048-94CF-498C-B54C-22F19B6795AC}" type="datetimeFigureOut">
              <a:rPr lang="en-AU" smtClean="0"/>
              <a:t>2/03/2019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F233B-6B77-4E5E-A1CA-C2A085D805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737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1950A59-9F73-450F-9E76-223F4A7289EE}" type="datetimeFigureOut">
              <a:rPr lang="en-AU" smtClean="0"/>
              <a:t>2/03/2019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71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0A59-9F73-450F-9E76-223F4A7289EE}" type="datetimeFigureOut">
              <a:rPr lang="en-AU" smtClean="0"/>
              <a:t>2/03/2019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742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0A59-9F73-450F-9E76-223F4A7289EE}" type="datetimeFigureOut">
              <a:rPr lang="en-AU" smtClean="0"/>
              <a:t>2/03/2019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96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0A59-9F73-450F-9E76-223F4A7289EE}" type="datetimeFigureOut">
              <a:rPr lang="en-AU" smtClean="0"/>
              <a:t>2/03/2019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971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0A59-9F73-450F-9E76-223F4A7289EE}" type="datetimeFigureOut">
              <a:rPr lang="en-AU" smtClean="0"/>
              <a:t>2/03/2019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75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0A59-9F73-450F-9E76-223F4A7289EE}" type="datetimeFigureOut">
              <a:rPr lang="en-AU" smtClean="0"/>
              <a:t>2/03/2019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484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0A59-9F73-450F-9E76-223F4A7289EE}" type="datetimeFigureOut">
              <a:rPr lang="en-AU" smtClean="0"/>
              <a:t>2/03/2019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41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0A59-9F73-450F-9E76-223F4A7289EE}" type="datetimeFigureOut">
              <a:rPr lang="en-AU" smtClean="0"/>
              <a:t>2/03/2019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981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0A59-9F73-450F-9E76-223F4A7289EE}" type="datetimeFigureOut">
              <a:rPr lang="en-AU" smtClean="0"/>
              <a:t>2/03/2019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591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0A59-9F73-450F-9E76-223F4A7289EE}" type="datetimeFigureOut">
              <a:rPr lang="en-AU" smtClean="0"/>
              <a:t>2/03/2019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576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0A59-9F73-450F-9E76-223F4A7289EE}" type="datetimeFigureOut">
              <a:rPr lang="en-AU" smtClean="0"/>
              <a:t>2/03/2019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35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1950A59-9F73-450F-9E76-223F4A7289EE}" type="datetimeFigureOut">
              <a:rPr lang="en-AU" smtClean="0"/>
              <a:t>2/03/2019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1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94D1FC1-190F-4E78-A1E8-B0F045959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28" y="1583215"/>
            <a:ext cx="9144001" cy="50913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5FD7F9A-32EA-4FEC-AD95-5C7789F9838D}"/>
              </a:ext>
            </a:extLst>
          </p:cNvPr>
          <p:cNvSpPr/>
          <p:nvPr/>
        </p:nvSpPr>
        <p:spPr>
          <a:xfrm>
            <a:off x="1382711" y="1891729"/>
            <a:ext cx="8955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</a:rPr>
              <a:t>Kegiatan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</a:rPr>
              <a:t>Favorit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 Bart Simpson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A65E728B-A07F-410B-99AD-DB5E10A62F04}"/>
              </a:ext>
            </a:extLst>
          </p:cNvPr>
          <p:cNvSpPr/>
          <p:nvPr/>
        </p:nvSpPr>
        <p:spPr>
          <a:xfrm>
            <a:off x="4893973" y="2781320"/>
            <a:ext cx="2802967" cy="1482571"/>
          </a:xfrm>
          <a:prstGeom prst="cloudCallout">
            <a:avLst>
              <a:gd name="adj1" fmla="val -87097"/>
              <a:gd name="adj2" fmla="val 96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64935B-EA70-4CE0-9329-FF2014F1AD0E}"/>
              </a:ext>
            </a:extLst>
          </p:cNvPr>
          <p:cNvSpPr txBox="1"/>
          <p:nvPr/>
        </p:nvSpPr>
        <p:spPr>
          <a:xfrm>
            <a:off x="5472733" y="3028874"/>
            <a:ext cx="1873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Saya </a:t>
            </a:r>
            <a:r>
              <a:rPr lang="en-AU" b="1" dirty="0"/>
              <a:t>punya </a:t>
            </a:r>
            <a:r>
              <a:rPr lang="en-AU" dirty="0" err="1"/>
              <a:t>banyak</a:t>
            </a:r>
            <a:r>
              <a:rPr lang="en-AU" dirty="0"/>
              <a:t> </a:t>
            </a:r>
            <a:r>
              <a:rPr lang="en-AU" dirty="0" err="1"/>
              <a:t>sekali</a:t>
            </a:r>
            <a:r>
              <a:rPr lang="en-AU" dirty="0"/>
              <a:t> </a:t>
            </a:r>
            <a:r>
              <a:rPr lang="en-AU" dirty="0" err="1"/>
              <a:t>kegiatan</a:t>
            </a:r>
            <a:r>
              <a:rPr lang="en-AU" dirty="0"/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E533EB-BF9D-4DA7-A5B9-E1465DF34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261" y="4138715"/>
            <a:ext cx="2486882" cy="2365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F7B5DE-BAD7-46E1-806B-A6A5220259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719" y="2815059"/>
            <a:ext cx="1227882" cy="1227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FE377C-4878-4721-AC5E-3F11CD891B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6424" flipH="1">
            <a:off x="6048656" y="4972080"/>
            <a:ext cx="2282081" cy="17893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3035" y="3263864"/>
            <a:ext cx="1987779" cy="30698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858F74-32C2-4814-A2CD-8B4110CBB1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56" y="4000112"/>
            <a:ext cx="1596714" cy="250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3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2F9D53-EF83-4D13-B5CC-C9F463ECC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 smtClean="0">
                <a:solidFill>
                  <a:srgbClr val="FF0000"/>
                </a:solidFill>
                <a:highlight>
                  <a:srgbClr val="FFFF00"/>
                </a:highlight>
              </a:rPr>
              <a:t>Bart </a:t>
            </a:r>
            <a:r>
              <a:rPr lang="en-AU" b="1" cap="none" dirty="0" err="1">
                <a:solidFill>
                  <a:srgbClr val="FF0000"/>
                </a:solidFill>
                <a:highlight>
                  <a:srgbClr val="FFFF00"/>
                </a:highlight>
              </a:rPr>
              <a:t>mau</a:t>
            </a:r>
            <a:r>
              <a:rPr lang="en-AU" cap="none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AU" cap="none" dirty="0" err="1">
                <a:solidFill>
                  <a:srgbClr val="FF0000"/>
                </a:solidFill>
                <a:highlight>
                  <a:srgbClr val="FFFF00"/>
                </a:highlight>
              </a:rPr>
              <a:t>bermain</a:t>
            </a:r>
            <a:r>
              <a:rPr lang="en-AU" cap="none" dirty="0">
                <a:solidFill>
                  <a:srgbClr val="FF0000"/>
                </a:solidFill>
                <a:highlight>
                  <a:srgbClr val="FFFF00"/>
                </a:highlight>
              </a:rPr>
              <a:t> bola basket di NBA!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ECC71D-B88C-4D38-B0D5-CAE8CFF53B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390" y="3587071"/>
            <a:ext cx="495582" cy="495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6926" y="3068705"/>
            <a:ext cx="1938091" cy="202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5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8E0781B7-6D00-40C3-9B52-AF5A0E101DB5}"/>
              </a:ext>
            </a:extLst>
          </p:cNvPr>
          <p:cNvSpPr/>
          <p:nvPr/>
        </p:nvSpPr>
        <p:spPr>
          <a:xfrm>
            <a:off x="8507154" y="1943715"/>
            <a:ext cx="3438293" cy="2182236"/>
          </a:xfrm>
          <a:prstGeom prst="cloudCallout">
            <a:avLst>
              <a:gd name="adj1" fmla="val -127632"/>
              <a:gd name="adj2" fmla="val -73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cap="none" dirty="0" err="1"/>
              <a:t>Apakah</a:t>
            </a:r>
            <a:r>
              <a:rPr lang="en-AU" cap="none" dirty="0"/>
              <a:t> </a:t>
            </a:r>
            <a:r>
              <a:rPr lang="en-AU" cap="none" dirty="0" smtClean="0"/>
              <a:t>Bart </a:t>
            </a:r>
            <a:r>
              <a:rPr lang="en-AU" b="1" cap="none" dirty="0" err="1"/>
              <a:t>suka</a:t>
            </a:r>
            <a:r>
              <a:rPr lang="en-AU" cap="none" dirty="0"/>
              <a:t> </a:t>
            </a:r>
            <a:r>
              <a:rPr lang="en-AU" cap="none" dirty="0" err="1"/>
              <a:t>bersepeda</a:t>
            </a:r>
            <a:r>
              <a:rPr lang="en-AU" cap="none" dirty="0"/>
              <a:t>?</a:t>
            </a:r>
            <a:br>
              <a:rPr lang="en-AU" cap="none" dirty="0"/>
            </a:br>
            <a:r>
              <a:rPr lang="en-AU" cap="none" dirty="0" err="1"/>
              <a:t>Apakah</a:t>
            </a:r>
            <a:r>
              <a:rPr lang="en-AU" cap="none" dirty="0"/>
              <a:t> Bart </a:t>
            </a:r>
            <a:r>
              <a:rPr lang="en-AU" b="1" cap="none" dirty="0" err="1" smtClean="0"/>
              <a:t>tertarik</a:t>
            </a:r>
            <a:r>
              <a:rPr lang="en-AU" b="1" cap="none" dirty="0" smtClean="0"/>
              <a:t> </a:t>
            </a:r>
            <a:r>
              <a:rPr lang="en-AU" b="1" cap="none" dirty="0" err="1" smtClean="0"/>
              <a:t>dengan</a:t>
            </a:r>
            <a:r>
              <a:rPr lang="en-AU" cap="none" dirty="0" smtClean="0"/>
              <a:t> </a:t>
            </a:r>
            <a:r>
              <a:rPr lang="en-AU" cap="none" dirty="0" err="1"/>
              <a:t>bersepeda</a:t>
            </a:r>
            <a:r>
              <a:rPr lang="en-AU" cap="none" dirty="0"/>
              <a:t>? </a:t>
            </a:r>
            <a:br>
              <a:rPr lang="en-AU" cap="none" dirty="0"/>
            </a:br>
            <a:endParaRPr lang="en-AU" cap="non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647413-BDF0-4325-93FF-252D38EEE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8" y="3173137"/>
            <a:ext cx="3873830" cy="36848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5017" y="2376875"/>
            <a:ext cx="2380088" cy="4267722"/>
          </a:xfrm>
          <a:prstGeom prst="rect">
            <a:avLst/>
          </a:prstGeom>
        </p:spPr>
      </p:pic>
      <p:pic>
        <p:nvPicPr>
          <p:cNvPr id="3076" name="Picture 4" descr="Image result for bicycle helmet.png">
            <a:extLst>
              <a:ext uri="{FF2B5EF4-FFF2-40B4-BE49-F238E27FC236}">
                <a16:creationId xmlns:a16="http://schemas.microsoft.com/office/drawing/2014/main" id="{F17112DC-2184-4FCD-82F8-AB94FE39A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3934">
            <a:off x="4184325" y="2118265"/>
            <a:ext cx="1287105" cy="85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62439" y="224495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Wah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 </a:t>
            </a:r>
          </a:p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Menyenangkan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042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8E0781B7-6D00-40C3-9B52-AF5A0E101DB5}"/>
              </a:ext>
            </a:extLst>
          </p:cNvPr>
          <p:cNvSpPr/>
          <p:nvPr/>
        </p:nvSpPr>
        <p:spPr>
          <a:xfrm>
            <a:off x="7971895" y="748020"/>
            <a:ext cx="3438293" cy="2458844"/>
          </a:xfrm>
          <a:prstGeom prst="cloudCallout">
            <a:avLst>
              <a:gd name="adj1" fmla="val -115632"/>
              <a:gd name="adj2" fmla="val 309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cap="none" dirty="0" err="1"/>
              <a:t>Mengapa</a:t>
            </a:r>
            <a:r>
              <a:rPr lang="en-AU" cap="none" dirty="0"/>
              <a:t> </a:t>
            </a:r>
            <a:r>
              <a:rPr lang="en-AU" cap="none" dirty="0" smtClean="0"/>
              <a:t>Bart </a:t>
            </a:r>
            <a:r>
              <a:rPr lang="en-AU" cap="none" dirty="0" err="1"/>
              <a:t>tertarik</a:t>
            </a:r>
            <a:r>
              <a:rPr lang="en-AU" cap="none" dirty="0"/>
              <a:t> </a:t>
            </a:r>
            <a:br>
              <a:rPr lang="en-AU" cap="none" dirty="0"/>
            </a:br>
            <a:r>
              <a:rPr lang="en-AU" cap="none" dirty="0" err="1"/>
              <a:t>dengan</a:t>
            </a:r>
            <a:r>
              <a:rPr lang="en-AU" cap="none" dirty="0"/>
              <a:t> </a:t>
            </a:r>
            <a:r>
              <a:rPr lang="en-AU" cap="none" dirty="0" err="1"/>
              <a:t>bersepeda</a:t>
            </a:r>
            <a:r>
              <a:rPr lang="en-AU" cap="none" dirty="0"/>
              <a:t>? </a:t>
            </a:r>
            <a:br>
              <a:rPr lang="en-AU" cap="none" dirty="0"/>
            </a:br>
            <a:endParaRPr lang="en-AU" cap="non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5017" y="2376875"/>
            <a:ext cx="2380088" cy="42677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647413-BDF0-4325-93FF-252D38EEE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8" y="3173137"/>
            <a:ext cx="3873830" cy="3684863"/>
          </a:xfrm>
          <a:prstGeom prst="rect">
            <a:avLst/>
          </a:prstGeom>
        </p:spPr>
      </p:pic>
      <p:pic>
        <p:nvPicPr>
          <p:cNvPr id="13" name="Picture 4" descr="Image result for bicycle helmet.png">
            <a:extLst>
              <a:ext uri="{FF2B5EF4-FFF2-40B4-BE49-F238E27FC236}">
                <a16:creationId xmlns:a16="http://schemas.microsoft.com/office/drawing/2014/main" id="{F17112DC-2184-4FCD-82F8-AB94FE39A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3934">
            <a:off x="4184325" y="2118265"/>
            <a:ext cx="1287105" cy="85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43041" y="117654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Wah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 </a:t>
            </a:r>
          </a:p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Menyenangkan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6328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8E0781B7-6D00-40C3-9B52-AF5A0E101DB5}"/>
              </a:ext>
            </a:extLst>
          </p:cNvPr>
          <p:cNvSpPr/>
          <p:nvPr/>
        </p:nvSpPr>
        <p:spPr>
          <a:xfrm>
            <a:off x="7971895" y="748020"/>
            <a:ext cx="3438293" cy="2458844"/>
          </a:xfrm>
          <a:prstGeom prst="cloudCallout">
            <a:avLst>
              <a:gd name="adj1" fmla="val -115632"/>
              <a:gd name="adj2" fmla="val 309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cap="none" dirty="0" smtClean="0"/>
              <a:t>Bart </a:t>
            </a:r>
            <a:r>
              <a:rPr lang="en-AU" b="1" cap="none" dirty="0" err="1"/>
              <a:t>mau</a:t>
            </a:r>
            <a:r>
              <a:rPr lang="en-AU" cap="none" dirty="0"/>
              <a:t> </a:t>
            </a:r>
            <a:r>
              <a:rPr lang="en-AU" cap="none" dirty="0" err="1"/>
              <a:t>bersepeda</a:t>
            </a:r>
            <a:r>
              <a:rPr lang="en-AU" cap="none" dirty="0"/>
              <a:t> di mana? </a:t>
            </a:r>
            <a:br>
              <a:rPr lang="en-AU" cap="none" dirty="0"/>
            </a:br>
            <a:endParaRPr lang="en-AU" cap="none" dirty="0"/>
          </a:p>
        </p:txBody>
      </p:sp>
      <p:pic>
        <p:nvPicPr>
          <p:cNvPr id="9220" name="Picture 4" descr="Image result for sydney harbour.png">
            <a:extLst>
              <a:ext uri="{FF2B5EF4-FFF2-40B4-BE49-F238E27FC236}">
                <a16:creationId xmlns:a16="http://schemas.microsoft.com/office/drawing/2014/main" id="{4168A420-537D-4071-917B-86FCC4970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488" y="1322506"/>
            <a:ext cx="2914073" cy="108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647413-BDF0-4325-93FF-252D38EEE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8" y="3173137"/>
            <a:ext cx="3873830" cy="36848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5017" y="2376875"/>
            <a:ext cx="2380088" cy="4267722"/>
          </a:xfrm>
          <a:prstGeom prst="rect">
            <a:avLst/>
          </a:prstGeom>
        </p:spPr>
      </p:pic>
      <p:pic>
        <p:nvPicPr>
          <p:cNvPr id="12" name="Picture 4" descr="Image result for bicycle helmet.png">
            <a:extLst>
              <a:ext uri="{FF2B5EF4-FFF2-40B4-BE49-F238E27FC236}">
                <a16:creationId xmlns:a16="http://schemas.microsoft.com/office/drawing/2014/main" id="{F17112DC-2184-4FCD-82F8-AB94FE39A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3934">
            <a:off x="4184325" y="2118265"/>
            <a:ext cx="1287105" cy="85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61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Related image">
            <a:extLst>
              <a:ext uri="{FF2B5EF4-FFF2-40B4-BE49-F238E27FC236}">
                <a16:creationId xmlns:a16="http://schemas.microsoft.com/office/drawing/2014/main" id="{B3D775B5-EA1C-4777-B484-3E750C92F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cap="none" dirty="0" smtClean="0">
                <a:solidFill>
                  <a:srgbClr val="FF0000"/>
                </a:solidFill>
                <a:highlight>
                  <a:srgbClr val="FFFF00"/>
                </a:highlight>
              </a:rPr>
              <a:t>Bart </a:t>
            </a:r>
            <a:r>
              <a:rPr lang="en-AU" b="1" cap="none" dirty="0" err="1">
                <a:solidFill>
                  <a:srgbClr val="FF0000"/>
                </a:solidFill>
                <a:highlight>
                  <a:srgbClr val="FFFF00"/>
                </a:highlight>
              </a:rPr>
              <a:t>mau</a:t>
            </a:r>
            <a:r>
              <a:rPr lang="en-AU" cap="none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AU" cap="none" dirty="0" err="1">
                <a:solidFill>
                  <a:srgbClr val="FF0000"/>
                </a:solidFill>
                <a:highlight>
                  <a:srgbClr val="FFFF00"/>
                </a:highlight>
              </a:rPr>
              <a:t>bersepeda</a:t>
            </a:r>
            <a:r>
              <a:rPr lang="en-AU" cap="none" dirty="0">
                <a:solidFill>
                  <a:srgbClr val="FF0000"/>
                </a:solidFill>
                <a:highlight>
                  <a:srgbClr val="FFFF00"/>
                </a:highlight>
              </a:rPr>
              <a:t> di Sydney </a:t>
            </a:r>
            <a:br>
              <a:rPr lang="en-AU" cap="none" dirty="0">
                <a:solidFill>
                  <a:srgbClr val="FF0000"/>
                </a:solidFill>
                <a:highlight>
                  <a:srgbClr val="FFFF00"/>
                </a:highlight>
              </a:rPr>
            </a:br>
            <a:r>
              <a:rPr lang="en-AU" cap="none" dirty="0">
                <a:solidFill>
                  <a:srgbClr val="FF0000"/>
                </a:solidFill>
                <a:highlight>
                  <a:srgbClr val="FFFF00"/>
                </a:highlight>
              </a:rPr>
              <a:t>Harbour.</a:t>
            </a:r>
            <a:r>
              <a:rPr lang="en-AU" cap="none" dirty="0">
                <a:solidFill>
                  <a:srgbClr val="FF0000"/>
                </a:solidFill>
              </a:rPr>
              <a:t/>
            </a:r>
            <a:br>
              <a:rPr lang="en-AU" cap="none" dirty="0">
                <a:solidFill>
                  <a:srgbClr val="FF0000"/>
                </a:solidFill>
              </a:rPr>
            </a:br>
            <a:endParaRPr lang="en-AU" cap="none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647413-BDF0-4325-93FF-252D38EEE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217" y="3319158"/>
            <a:ext cx="3873830" cy="36848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3464" y="2547552"/>
            <a:ext cx="2380088" cy="4267722"/>
          </a:xfrm>
          <a:prstGeom prst="rect">
            <a:avLst/>
          </a:prstGeom>
        </p:spPr>
      </p:pic>
      <p:pic>
        <p:nvPicPr>
          <p:cNvPr id="12" name="Picture 4" descr="Image result for bicycle helmet.png">
            <a:extLst>
              <a:ext uri="{FF2B5EF4-FFF2-40B4-BE49-F238E27FC236}">
                <a16:creationId xmlns:a16="http://schemas.microsoft.com/office/drawing/2014/main" id="{F17112DC-2184-4FCD-82F8-AB94FE39A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3934">
            <a:off x="7502773" y="2319760"/>
            <a:ext cx="1287105" cy="85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85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8E0781B7-6D00-40C3-9B52-AF5A0E101DB5}"/>
              </a:ext>
            </a:extLst>
          </p:cNvPr>
          <p:cNvSpPr/>
          <p:nvPr/>
        </p:nvSpPr>
        <p:spPr>
          <a:xfrm>
            <a:off x="7971895" y="748020"/>
            <a:ext cx="3438293" cy="2458844"/>
          </a:xfrm>
          <a:prstGeom prst="cloudCallout">
            <a:avLst>
              <a:gd name="adj1" fmla="val -52447"/>
              <a:gd name="adj2" fmla="val 7244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977" y="748020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en-AU" cap="none" dirty="0" err="1"/>
              <a:t>Apakah</a:t>
            </a:r>
            <a:r>
              <a:rPr lang="en-AU" cap="none" dirty="0"/>
              <a:t> </a:t>
            </a:r>
            <a:r>
              <a:rPr lang="en-AU" cap="none" dirty="0" smtClean="0"/>
              <a:t>Bart </a:t>
            </a:r>
            <a:r>
              <a:rPr lang="en-AU" b="1" cap="none" dirty="0" err="1"/>
              <a:t>suka</a:t>
            </a:r>
            <a:r>
              <a:rPr lang="en-AU" cap="none" dirty="0"/>
              <a:t> </a:t>
            </a:r>
            <a:r>
              <a:rPr lang="en-AU" cap="none" dirty="0" err="1"/>
              <a:t>bermain</a:t>
            </a:r>
            <a:r>
              <a:rPr lang="en-AU" cap="none" dirty="0"/>
              <a:t> </a:t>
            </a:r>
            <a:br>
              <a:rPr lang="en-AU" cap="none" dirty="0"/>
            </a:br>
            <a:r>
              <a:rPr lang="en-AU" cap="none" dirty="0" err="1"/>
              <a:t>papan</a:t>
            </a:r>
            <a:r>
              <a:rPr lang="en-AU" cap="none" dirty="0"/>
              <a:t> </a:t>
            </a:r>
            <a:r>
              <a:rPr lang="en-AU" cap="none" dirty="0" err="1"/>
              <a:t>roda</a:t>
            </a:r>
            <a:r>
              <a:rPr lang="en-AU" cap="none" dirty="0" smtClean="0"/>
              <a:t>?</a:t>
            </a:r>
            <a:br>
              <a:rPr lang="en-AU" cap="none" dirty="0" smtClean="0"/>
            </a:br>
            <a:r>
              <a:rPr lang="en-AU" cap="none" dirty="0" err="1" smtClean="0"/>
              <a:t>Apakah</a:t>
            </a:r>
            <a:r>
              <a:rPr lang="en-AU" cap="none" dirty="0" smtClean="0"/>
              <a:t> Bart </a:t>
            </a:r>
            <a:r>
              <a:rPr lang="en-AU" b="1" cap="none" dirty="0" err="1" smtClean="0"/>
              <a:t>tertarik</a:t>
            </a:r>
            <a:r>
              <a:rPr lang="en-AU" b="1" cap="none" dirty="0" smtClean="0"/>
              <a:t> </a:t>
            </a:r>
            <a:r>
              <a:rPr lang="en-AU" b="1" cap="none" dirty="0" err="1" smtClean="0"/>
              <a:t>dengan</a:t>
            </a:r>
            <a:r>
              <a:rPr lang="en-AU" cap="none" dirty="0" smtClean="0"/>
              <a:t/>
            </a:r>
            <a:br>
              <a:rPr lang="en-AU" cap="none" dirty="0" smtClean="0"/>
            </a:br>
            <a:r>
              <a:rPr lang="en-AU" cap="none" dirty="0" err="1" smtClean="0"/>
              <a:t>bermain</a:t>
            </a:r>
            <a:r>
              <a:rPr lang="en-AU" cap="none" dirty="0" smtClean="0"/>
              <a:t> </a:t>
            </a:r>
            <a:r>
              <a:rPr lang="en-AU" cap="none" dirty="0" err="1" smtClean="0"/>
              <a:t>papan</a:t>
            </a:r>
            <a:r>
              <a:rPr lang="en-AU" cap="none" dirty="0" smtClean="0"/>
              <a:t> </a:t>
            </a:r>
            <a:r>
              <a:rPr lang="en-AU" cap="none" dirty="0" err="1" smtClean="0"/>
              <a:t>roda</a:t>
            </a:r>
            <a:r>
              <a:rPr lang="en-AU" cap="none" dirty="0" smtClean="0"/>
              <a:t>. </a:t>
            </a:r>
            <a:r>
              <a:rPr lang="en-AU" cap="none" dirty="0"/>
              <a:t/>
            </a:r>
            <a:br>
              <a:rPr lang="en-AU" cap="none" dirty="0"/>
            </a:br>
            <a:endParaRPr lang="en-AU" cap="non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ED210E-8CB8-4FA8-92F4-2A98499F8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9914" flipH="1">
            <a:off x="5281981" y="5126103"/>
            <a:ext cx="2282081" cy="17893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9496">
            <a:off x="5470520" y="3350916"/>
            <a:ext cx="2669869" cy="2669869"/>
          </a:xfrm>
          <a:prstGeom prst="rect">
            <a:avLst/>
          </a:prstGeom>
        </p:spPr>
      </p:pic>
      <p:pic>
        <p:nvPicPr>
          <p:cNvPr id="11" name="Picture 4" descr="Image result for bicycle helmet.png">
            <a:extLst>
              <a:ext uri="{FF2B5EF4-FFF2-40B4-BE49-F238E27FC236}">
                <a16:creationId xmlns:a16="http://schemas.microsoft.com/office/drawing/2014/main" id="{F17112DC-2184-4FCD-82F8-AB94FE39A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1568">
            <a:off x="6831359" y="3247434"/>
            <a:ext cx="846051" cy="56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43041" y="1051092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Wah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 </a:t>
            </a:r>
          </a:p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Asyik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24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ED210E-8CB8-4FA8-92F4-2A98499F8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9914" flipH="1">
            <a:off x="5281981" y="5126103"/>
            <a:ext cx="2282081" cy="1789365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8E0781B7-6D00-40C3-9B52-AF5A0E101DB5}"/>
              </a:ext>
            </a:extLst>
          </p:cNvPr>
          <p:cNvSpPr/>
          <p:nvPr/>
        </p:nvSpPr>
        <p:spPr>
          <a:xfrm>
            <a:off x="7971895" y="748020"/>
            <a:ext cx="3438293" cy="2458844"/>
          </a:xfrm>
          <a:prstGeom prst="cloudCallout">
            <a:avLst>
              <a:gd name="adj1" fmla="val -51131"/>
              <a:gd name="adj2" fmla="val 679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cap="none" dirty="0" err="1"/>
              <a:t>Mengapa</a:t>
            </a:r>
            <a:r>
              <a:rPr lang="en-AU" cap="none" dirty="0"/>
              <a:t> </a:t>
            </a:r>
            <a:r>
              <a:rPr lang="en-AU" cap="none" dirty="0" smtClean="0"/>
              <a:t>Bart </a:t>
            </a:r>
            <a:r>
              <a:rPr lang="en-AU" b="1" cap="none" dirty="0" err="1"/>
              <a:t>tertarik</a:t>
            </a:r>
            <a:r>
              <a:rPr lang="en-AU" b="1" cap="none" dirty="0"/>
              <a:t> </a:t>
            </a:r>
            <a:r>
              <a:rPr lang="en-AU" b="1" cap="none" dirty="0" err="1"/>
              <a:t>dengan</a:t>
            </a:r>
            <a:r>
              <a:rPr lang="en-AU" b="1" cap="none" dirty="0"/>
              <a:t> </a:t>
            </a:r>
            <a:r>
              <a:rPr lang="en-AU" cap="none" dirty="0"/>
              <a:t/>
            </a:r>
            <a:br>
              <a:rPr lang="en-AU" cap="none" dirty="0"/>
            </a:br>
            <a:r>
              <a:rPr lang="en-AU" cap="none" dirty="0" err="1"/>
              <a:t>bermain</a:t>
            </a:r>
            <a:r>
              <a:rPr lang="en-AU" cap="none" dirty="0"/>
              <a:t> </a:t>
            </a:r>
            <a:r>
              <a:rPr lang="en-AU" cap="none" dirty="0" err="1"/>
              <a:t>papan</a:t>
            </a:r>
            <a:r>
              <a:rPr lang="en-AU" cap="none" dirty="0"/>
              <a:t> </a:t>
            </a:r>
            <a:r>
              <a:rPr lang="en-AU" cap="none" dirty="0" err="1"/>
              <a:t>roda</a:t>
            </a:r>
            <a:r>
              <a:rPr lang="en-AU" cap="none" dirty="0"/>
              <a:t>? </a:t>
            </a:r>
            <a:br>
              <a:rPr lang="en-AU" cap="none" dirty="0"/>
            </a:br>
            <a:endParaRPr lang="en-AU" cap="non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9496">
            <a:off x="5470520" y="3350916"/>
            <a:ext cx="2669869" cy="2669869"/>
          </a:xfrm>
          <a:prstGeom prst="rect">
            <a:avLst/>
          </a:prstGeom>
        </p:spPr>
      </p:pic>
      <p:pic>
        <p:nvPicPr>
          <p:cNvPr id="12" name="Picture 4" descr="Image result for bicycle helmet.png">
            <a:extLst>
              <a:ext uri="{FF2B5EF4-FFF2-40B4-BE49-F238E27FC236}">
                <a16:creationId xmlns:a16="http://schemas.microsoft.com/office/drawing/2014/main" id="{F17112DC-2184-4FCD-82F8-AB94FE39A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1568">
            <a:off x="6831359" y="3247434"/>
            <a:ext cx="846051" cy="56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43041" y="1140303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Wah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 </a:t>
            </a:r>
          </a:p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Asyik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9776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3ED210E-8CB8-4FA8-92F4-2A98499F8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9914" flipH="1">
            <a:off x="5281981" y="5126103"/>
            <a:ext cx="2282081" cy="1789365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8E0781B7-6D00-40C3-9B52-AF5A0E101DB5}"/>
              </a:ext>
            </a:extLst>
          </p:cNvPr>
          <p:cNvSpPr/>
          <p:nvPr/>
        </p:nvSpPr>
        <p:spPr>
          <a:xfrm>
            <a:off x="7971895" y="748020"/>
            <a:ext cx="3438293" cy="2458844"/>
          </a:xfrm>
          <a:prstGeom prst="cloudCallout">
            <a:avLst>
              <a:gd name="adj1" fmla="val -53095"/>
              <a:gd name="adj2" fmla="val 688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cap="none" dirty="0" smtClean="0"/>
              <a:t>Bart </a:t>
            </a:r>
            <a:r>
              <a:rPr lang="en-AU" b="1" cap="none" dirty="0" err="1"/>
              <a:t>mau</a:t>
            </a:r>
            <a:r>
              <a:rPr lang="en-AU" cap="none" dirty="0"/>
              <a:t> </a:t>
            </a:r>
            <a:r>
              <a:rPr lang="en-AU" cap="none" dirty="0" err="1"/>
              <a:t>bermain</a:t>
            </a:r>
            <a:r>
              <a:rPr lang="en-AU" cap="none" dirty="0"/>
              <a:t> </a:t>
            </a:r>
            <a:r>
              <a:rPr lang="en-AU" cap="none" dirty="0" err="1"/>
              <a:t>papan</a:t>
            </a:r>
            <a:r>
              <a:rPr lang="en-AU" cap="none" dirty="0"/>
              <a:t> </a:t>
            </a:r>
            <a:r>
              <a:rPr lang="en-AU" cap="none" dirty="0" err="1"/>
              <a:t>roda</a:t>
            </a:r>
            <a:r>
              <a:rPr lang="en-AU" cap="none" dirty="0"/>
              <a:t/>
            </a:r>
            <a:br>
              <a:rPr lang="en-AU" cap="none" dirty="0"/>
            </a:br>
            <a:r>
              <a:rPr lang="en-AU" cap="none" dirty="0"/>
              <a:t>di mana? </a:t>
            </a:r>
            <a:br>
              <a:rPr lang="en-AU" cap="none" dirty="0"/>
            </a:br>
            <a:endParaRPr lang="en-AU" cap="none" dirty="0"/>
          </a:p>
        </p:txBody>
      </p:sp>
      <p:pic>
        <p:nvPicPr>
          <p:cNvPr id="17410" name="Picture 2" descr="Related image">
            <a:extLst>
              <a:ext uri="{FF2B5EF4-FFF2-40B4-BE49-F238E27FC236}">
                <a16:creationId xmlns:a16="http://schemas.microsoft.com/office/drawing/2014/main" id="{C9983CBC-831D-46EE-9D8C-4255969BF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04" y="1359363"/>
            <a:ext cx="1290356" cy="128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mage result for skate park .png">
            <a:extLst>
              <a:ext uri="{FF2B5EF4-FFF2-40B4-BE49-F238E27FC236}">
                <a16:creationId xmlns:a16="http://schemas.microsoft.com/office/drawing/2014/main" id="{1C5116C7-0435-47EA-A8F9-DE5C59112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680" y="1050500"/>
            <a:ext cx="1758343" cy="17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9496">
            <a:off x="5470520" y="3350916"/>
            <a:ext cx="2669869" cy="2669869"/>
          </a:xfrm>
          <a:prstGeom prst="rect">
            <a:avLst/>
          </a:prstGeom>
        </p:spPr>
      </p:pic>
      <p:pic>
        <p:nvPicPr>
          <p:cNvPr id="13" name="Picture 4" descr="Image result for bicycle helmet.png">
            <a:extLst>
              <a:ext uri="{FF2B5EF4-FFF2-40B4-BE49-F238E27FC236}">
                <a16:creationId xmlns:a16="http://schemas.microsoft.com/office/drawing/2014/main" id="{F17112DC-2184-4FCD-82F8-AB94FE39A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1568">
            <a:off x="6831359" y="3247434"/>
            <a:ext cx="846051" cy="56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68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lated image">
            <a:extLst>
              <a:ext uri="{FF2B5EF4-FFF2-40B4-BE49-F238E27FC236}">
                <a16:creationId xmlns:a16="http://schemas.microsoft.com/office/drawing/2014/main" id="{F073F9F7-AC72-40A0-8553-A7684E518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67"/>
            <a:ext cx="12192000" cy="683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cap="none" dirty="0" smtClean="0">
                <a:solidFill>
                  <a:srgbClr val="FF0000"/>
                </a:solidFill>
                <a:highlight>
                  <a:srgbClr val="FFFF00"/>
                </a:highlight>
              </a:rPr>
              <a:t>Bart </a:t>
            </a:r>
            <a:r>
              <a:rPr lang="en-AU" b="1" cap="none" dirty="0" err="1">
                <a:solidFill>
                  <a:srgbClr val="FF0000"/>
                </a:solidFill>
                <a:highlight>
                  <a:srgbClr val="FFFF00"/>
                </a:highlight>
              </a:rPr>
              <a:t>mau</a:t>
            </a:r>
            <a:r>
              <a:rPr lang="en-AU" cap="none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AU" cap="none" dirty="0" err="1">
                <a:solidFill>
                  <a:srgbClr val="FF0000"/>
                </a:solidFill>
                <a:highlight>
                  <a:srgbClr val="FFFF00"/>
                </a:highlight>
              </a:rPr>
              <a:t>bermain</a:t>
            </a:r>
            <a:r>
              <a:rPr lang="en-AU" cap="none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AU" cap="none" dirty="0" err="1">
                <a:solidFill>
                  <a:srgbClr val="FF0000"/>
                </a:solidFill>
                <a:highlight>
                  <a:srgbClr val="FFFF00"/>
                </a:highlight>
              </a:rPr>
              <a:t>papan</a:t>
            </a:r>
            <a:r>
              <a:rPr lang="en-AU" cap="none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AU" cap="none" dirty="0" err="1">
                <a:solidFill>
                  <a:srgbClr val="FF0000"/>
                </a:solidFill>
                <a:highlight>
                  <a:srgbClr val="FFFF00"/>
                </a:highlight>
              </a:rPr>
              <a:t>roda</a:t>
            </a:r>
            <a:r>
              <a:rPr lang="en-AU" cap="none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br>
              <a:rPr lang="en-AU" cap="none" dirty="0">
                <a:solidFill>
                  <a:srgbClr val="FF0000"/>
                </a:solidFill>
                <a:highlight>
                  <a:srgbClr val="FFFF00"/>
                </a:highlight>
              </a:rPr>
            </a:br>
            <a:r>
              <a:rPr lang="en-AU" cap="none" dirty="0">
                <a:solidFill>
                  <a:srgbClr val="FF0000"/>
                </a:solidFill>
                <a:highlight>
                  <a:srgbClr val="FFFF00"/>
                </a:highlight>
              </a:rPr>
              <a:t>di </a:t>
            </a:r>
            <a:r>
              <a:rPr lang="en-AU" cap="none" dirty="0" err="1">
                <a:solidFill>
                  <a:srgbClr val="FF0000"/>
                </a:solidFill>
                <a:highlight>
                  <a:srgbClr val="FFFF00"/>
                </a:highlight>
              </a:rPr>
              <a:t>taman</a:t>
            </a:r>
            <a:r>
              <a:rPr lang="en-AU" cap="none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AU" cap="none" dirty="0" err="1">
                <a:solidFill>
                  <a:srgbClr val="FF0000"/>
                </a:solidFill>
                <a:highlight>
                  <a:srgbClr val="FFFF00"/>
                </a:highlight>
              </a:rPr>
              <a:t>papan</a:t>
            </a:r>
            <a:r>
              <a:rPr lang="en-AU" cap="none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AU" cap="none" dirty="0" err="1">
                <a:solidFill>
                  <a:srgbClr val="FF0000"/>
                </a:solidFill>
                <a:highlight>
                  <a:srgbClr val="FFFF00"/>
                </a:highlight>
              </a:rPr>
              <a:t>roda</a:t>
            </a:r>
            <a:r>
              <a:rPr lang="en-AU" cap="none" dirty="0">
                <a:solidFill>
                  <a:srgbClr val="FF0000"/>
                </a:solidFill>
                <a:highlight>
                  <a:srgbClr val="FFFF00"/>
                </a:highlight>
              </a:rPr>
              <a:t>. </a:t>
            </a:r>
            <a:r>
              <a:rPr lang="en-AU" cap="none" dirty="0"/>
              <a:t/>
            </a:r>
            <a:br>
              <a:rPr lang="en-AU" cap="none" dirty="0"/>
            </a:br>
            <a:endParaRPr lang="en-AU" cap="non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ED210E-8CB8-4FA8-92F4-2A98499F83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76634" flipH="1">
            <a:off x="8769989" y="4564533"/>
            <a:ext cx="2282081" cy="1789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6464">
            <a:off x="8239767" y="2960623"/>
            <a:ext cx="2669869" cy="2669869"/>
          </a:xfrm>
          <a:prstGeom prst="rect">
            <a:avLst/>
          </a:prstGeom>
        </p:spPr>
      </p:pic>
      <p:pic>
        <p:nvPicPr>
          <p:cNvPr id="8" name="Picture 4" descr="Image result for bicycle helmet.png">
            <a:extLst>
              <a:ext uri="{FF2B5EF4-FFF2-40B4-BE49-F238E27FC236}">
                <a16:creationId xmlns:a16="http://schemas.microsoft.com/office/drawing/2014/main" id="{F17112DC-2184-4FCD-82F8-AB94FE39A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1994">
            <a:off x="8849729" y="2789685"/>
            <a:ext cx="846051" cy="56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35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8E0781B7-6D00-40C3-9B52-AF5A0E101DB5}"/>
              </a:ext>
            </a:extLst>
          </p:cNvPr>
          <p:cNvSpPr/>
          <p:nvPr/>
        </p:nvSpPr>
        <p:spPr>
          <a:xfrm>
            <a:off x="7971895" y="748020"/>
            <a:ext cx="3438293" cy="2458844"/>
          </a:xfrm>
          <a:prstGeom prst="cloudCallout">
            <a:avLst>
              <a:gd name="adj1" fmla="val -115632"/>
              <a:gd name="adj2" fmla="val 309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cap="none" dirty="0" err="1"/>
              <a:t>Apakah</a:t>
            </a:r>
            <a:r>
              <a:rPr lang="en-AU" cap="none" dirty="0"/>
              <a:t> </a:t>
            </a:r>
            <a:r>
              <a:rPr lang="en-AU" cap="none" dirty="0" smtClean="0"/>
              <a:t>Bart </a:t>
            </a:r>
            <a:r>
              <a:rPr lang="en-AU" b="1" cap="none" dirty="0" err="1"/>
              <a:t>suka</a:t>
            </a:r>
            <a:r>
              <a:rPr lang="en-AU" cap="none" dirty="0"/>
              <a:t> </a:t>
            </a:r>
            <a:r>
              <a:rPr lang="en-AU" cap="none" dirty="0" err="1"/>
              <a:t>menerjakan</a:t>
            </a:r>
            <a:r>
              <a:rPr lang="en-AU" cap="none" dirty="0"/>
              <a:t> P.R</a:t>
            </a:r>
            <a:r>
              <a:rPr lang="en-AU" cap="none" dirty="0" smtClean="0"/>
              <a:t>.?</a:t>
            </a:r>
            <a:br>
              <a:rPr lang="en-AU" cap="none" dirty="0" smtClean="0"/>
            </a:br>
            <a:r>
              <a:rPr lang="en-AU" cap="none" dirty="0" err="1" smtClean="0"/>
              <a:t>Apakah</a:t>
            </a:r>
            <a:r>
              <a:rPr lang="en-AU" cap="none" dirty="0" smtClean="0"/>
              <a:t> Bart </a:t>
            </a:r>
            <a:r>
              <a:rPr lang="en-AU" b="1" cap="none" dirty="0" err="1" smtClean="0"/>
              <a:t>tertarik</a:t>
            </a:r>
            <a:r>
              <a:rPr lang="en-AU" b="1" cap="none" dirty="0" smtClean="0"/>
              <a:t> </a:t>
            </a:r>
            <a:r>
              <a:rPr lang="en-AU" b="1" cap="none" dirty="0" err="1" smtClean="0"/>
              <a:t>dengan</a:t>
            </a:r>
            <a:r>
              <a:rPr lang="en-AU" b="1" cap="none" dirty="0" smtClean="0"/>
              <a:t> </a:t>
            </a:r>
            <a:r>
              <a:rPr lang="en-AU" cap="none" dirty="0" smtClean="0"/>
              <a:t/>
            </a:r>
            <a:br>
              <a:rPr lang="en-AU" cap="none" dirty="0" smtClean="0"/>
            </a:br>
            <a:r>
              <a:rPr lang="en-AU" cap="none" dirty="0" err="1" smtClean="0"/>
              <a:t>mengerjakan</a:t>
            </a:r>
            <a:r>
              <a:rPr lang="en-AU" cap="none" dirty="0" smtClean="0"/>
              <a:t> P.R.? </a:t>
            </a:r>
            <a:r>
              <a:rPr lang="en-AU" cap="none" dirty="0"/>
              <a:t/>
            </a:r>
            <a:br>
              <a:rPr lang="en-AU" cap="none" dirty="0"/>
            </a:br>
            <a:endParaRPr lang="en-AU" cap="non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ABB616-BFB5-4586-9671-FEEFA966BBD7}"/>
              </a:ext>
            </a:extLst>
          </p:cNvPr>
          <p:cNvSpPr/>
          <p:nvPr/>
        </p:nvSpPr>
        <p:spPr>
          <a:xfrm>
            <a:off x="8400007" y="1512829"/>
            <a:ext cx="13436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Idih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!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570CF4-F715-4768-9599-7B8124D793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89" y="2687443"/>
            <a:ext cx="2557764" cy="4011417"/>
          </a:xfrm>
          <a:prstGeom prst="rect">
            <a:avLst/>
          </a:prstGeom>
        </p:spPr>
      </p:pic>
      <p:pic>
        <p:nvPicPr>
          <p:cNvPr id="6148" name="Picture 4" descr="Image result for vomiting emoji.png">
            <a:extLst>
              <a:ext uri="{FF2B5EF4-FFF2-40B4-BE49-F238E27FC236}">
                <a16:creationId xmlns:a16="http://schemas.microsoft.com/office/drawing/2014/main" id="{BCF4EE64-47BA-4503-BD96-3D7467315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411" y="1033368"/>
            <a:ext cx="1654075" cy="16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80713" y="2295992"/>
            <a:ext cx="2380088" cy="4267722"/>
          </a:xfrm>
          <a:prstGeom prst="rect">
            <a:avLst/>
          </a:prstGeom>
        </p:spPr>
      </p:pic>
      <p:pic>
        <p:nvPicPr>
          <p:cNvPr id="6146" name="Picture 2" descr="Image result for graduation cap.png">
            <a:extLst>
              <a:ext uri="{FF2B5EF4-FFF2-40B4-BE49-F238E27FC236}">
                <a16:creationId xmlns:a16="http://schemas.microsoft.com/office/drawing/2014/main" id="{46FED2DC-9E0A-4804-B432-8E94A67D9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3741">
            <a:off x="3891771" y="1827173"/>
            <a:ext cx="2121347" cy="137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1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Indonesian super 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A2558F-6399-4DDF-B723-0E28E731F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497" y="1837676"/>
            <a:ext cx="3602155" cy="4709604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E09AEB8-22FE-46DA-B232-50F53DF218F1}"/>
              </a:ext>
            </a:extLst>
          </p:cNvPr>
          <p:cNvSpPr/>
          <p:nvPr/>
        </p:nvSpPr>
        <p:spPr>
          <a:xfrm>
            <a:off x="7897077" y="2452339"/>
            <a:ext cx="1824387" cy="2320830"/>
          </a:xfrm>
          <a:prstGeom prst="wedgeRoundRectCallout">
            <a:avLst>
              <a:gd name="adj1" fmla="val 76326"/>
              <a:gd name="adj2" fmla="val -987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AC0D9F-C677-4198-B43E-001899D1D5A7}"/>
              </a:ext>
            </a:extLst>
          </p:cNvPr>
          <p:cNvSpPr txBox="1"/>
          <p:nvPr/>
        </p:nvSpPr>
        <p:spPr>
          <a:xfrm>
            <a:off x="2587333" y="3238371"/>
            <a:ext cx="1524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Remember </a:t>
            </a:r>
            <a:r>
              <a:rPr lang="en-AU" sz="2000" b="1" i="1" dirty="0">
                <a:solidFill>
                  <a:srgbClr val="FF0000"/>
                </a:solidFill>
              </a:rPr>
              <a:t>The Super 7 </a:t>
            </a:r>
            <a:r>
              <a:rPr lang="en-AU" dirty="0"/>
              <a:t>in Indonesian</a:t>
            </a:r>
            <a:r>
              <a:rPr lang="en-AU" dirty="0">
                <a:latin typeface="Arial Nova" panose="020B0504020202020204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E97CDA-5837-4110-A479-012DB431ED62}"/>
              </a:ext>
            </a:extLst>
          </p:cNvPr>
          <p:cNvSpPr txBox="1"/>
          <p:nvPr/>
        </p:nvSpPr>
        <p:spPr>
          <a:xfrm>
            <a:off x="7959619" y="2464845"/>
            <a:ext cx="189058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These have been written in </a:t>
            </a:r>
            <a:r>
              <a:rPr lang="en-AU" b="1" dirty="0"/>
              <a:t>BOLD</a:t>
            </a:r>
            <a:r>
              <a:rPr lang="en-AU" dirty="0"/>
              <a:t> font in the following story!  How many times did </a:t>
            </a:r>
            <a:r>
              <a:rPr lang="en-AU" b="1" i="1" dirty="0">
                <a:solidFill>
                  <a:srgbClr val="FF0000"/>
                </a:solidFill>
              </a:rPr>
              <a:t>The Super 7</a:t>
            </a:r>
            <a:r>
              <a:rPr lang="en-AU" dirty="0"/>
              <a:t> appear in the story</a:t>
            </a:r>
            <a:r>
              <a:rPr lang="en-AU" dirty="0">
                <a:latin typeface="Arial Nova" panose="020B0504020202020204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010063-64F7-4897-A9E6-30FCC5238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715" y="2071689"/>
            <a:ext cx="2762026" cy="4338004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CEFFD6F-133D-4DD1-BB67-DEDCD0747AC8}"/>
              </a:ext>
            </a:extLst>
          </p:cNvPr>
          <p:cNvSpPr/>
          <p:nvPr/>
        </p:nvSpPr>
        <p:spPr>
          <a:xfrm>
            <a:off x="2377364" y="3041175"/>
            <a:ext cx="1744131" cy="1348501"/>
          </a:xfrm>
          <a:prstGeom prst="wedgeRoundRectCallout">
            <a:avLst>
              <a:gd name="adj1" fmla="val -65046"/>
              <a:gd name="adj2" fmla="val 734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A9623E-E8F3-4680-BA9C-C50CB6ECF4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082" y="1932949"/>
            <a:ext cx="2196793" cy="402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3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8E0781B7-6D00-40C3-9B52-AF5A0E101DB5}"/>
              </a:ext>
            </a:extLst>
          </p:cNvPr>
          <p:cNvSpPr/>
          <p:nvPr/>
        </p:nvSpPr>
        <p:spPr>
          <a:xfrm>
            <a:off x="7971895" y="748020"/>
            <a:ext cx="3438293" cy="2458844"/>
          </a:xfrm>
          <a:prstGeom prst="cloudCallout">
            <a:avLst>
              <a:gd name="adj1" fmla="val -115632"/>
              <a:gd name="adj2" fmla="val 309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cap="none" dirty="0" err="1"/>
              <a:t>Mengapa</a:t>
            </a:r>
            <a:r>
              <a:rPr lang="en-AU" cap="none" dirty="0"/>
              <a:t> </a:t>
            </a:r>
            <a:r>
              <a:rPr lang="en-AU" cap="none" dirty="0" smtClean="0"/>
              <a:t>Bart </a:t>
            </a:r>
            <a:r>
              <a:rPr lang="en-AU" cap="none" dirty="0" err="1"/>
              <a:t>tidak</a:t>
            </a:r>
            <a:r>
              <a:rPr lang="en-AU" cap="none" dirty="0"/>
              <a:t> </a:t>
            </a:r>
            <a:r>
              <a:rPr lang="en-AU" cap="none" dirty="0" err="1"/>
              <a:t>tertarik</a:t>
            </a:r>
            <a:r>
              <a:rPr lang="en-AU" cap="none" dirty="0"/>
              <a:t> </a:t>
            </a:r>
            <a:r>
              <a:rPr lang="en-AU" cap="none" dirty="0" err="1"/>
              <a:t>dengan</a:t>
            </a:r>
            <a:r>
              <a:rPr lang="en-AU" cap="none" dirty="0"/>
              <a:t/>
            </a:r>
            <a:br>
              <a:rPr lang="en-AU" cap="none" dirty="0"/>
            </a:br>
            <a:r>
              <a:rPr lang="en-AU" cap="none" dirty="0" err="1"/>
              <a:t>menerjakan</a:t>
            </a:r>
            <a:r>
              <a:rPr lang="en-AU" cap="none" dirty="0"/>
              <a:t> P.R.?</a:t>
            </a:r>
            <a:br>
              <a:rPr lang="en-AU" cap="none" dirty="0"/>
            </a:br>
            <a:endParaRPr lang="en-AU" cap="non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80713" y="2295992"/>
            <a:ext cx="2380088" cy="42677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570CF4-F715-4768-9599-7B8124D793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89" y="2687443"/>
            <a:ext cx="2557764" cy="4011417"/>
          </a:xfrm>
          <a:prstGeom prst="rect">
            <a:avLst/>
          </a:prstGeom>
        </p:spPr>
      </p:pic>
      <p:pic>
        <p:nvPicPr>
          <p:cNvPr id="13" name="Picture 2" descr="Image result for graduation cap.png">
            <a:extLst>
              <a:ext uri="{FF2B5EF4-FFF2-40B4-BE49-F238E27FC236}">
                <a16:creationId xmlns:a16="http://schemas.microsoft.com/office/drawing/2014/main" id="{46FED2DC-9E0A-4804-B432-8E94A67D9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3741">
            <a:off x="3891771" y="1827173"/>
            <a:ext cx="2121347" cy="137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vomiting emoji.png">
            <a:extLst>
              <a:ext uri="{FF2B5EF4-FFF2-40B4-BE49-F238E27FC236}">
                <a16:creationId xmlns:a16="http://schemas.microsoft.com/office/drawing/2014/main" id="{BCF4EE64-47BA-4503-BD96-3D7467315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411" y="1033368"/>
            <a:ext cx="1654075" cy="16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ABB616-BFB5-4586-9671-FEEFA966BBD7}"/>
              </a:ext>
            </a:extLst>
          </p:cNvPr>
          <p:cNvSpPr/>
          <p:nvPr/>
        </p:nvSpPr>
        <p:spPr>
          <a:xfrm>
            <a:off x="8400007" y="1512829"/>
            <a:ext cx="13436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Idih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64791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8E0781B7-6D00-40C3-9B52-AF5A0E101DB5}"/>
              </a:ext>
            </a:extLst>
          </p:cNvPr>
          <p:cNvSpPr/>
          <p:nvPr/>
        </p:nvSpPr>
        <p:spPr>
          <a:xfrm>
            <a:off x="8182514" y="970156"/>
            <a:ext cx="3438293" cy="2458844"/>
          </a:xfrm>
          <a:prstGeom prst="cloudCallout">
            <a:avLst>
              <a:gd name="adj1" fmla="val -121000"/>
              <a:gd name="adj2" fmla="val 221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cap="none" dirty="0" smtClean="0"/>
              <a:t>Bart </a:t>
            </a:r>
            <a:r>
              <a:rPr lang="en-AU" b="1" cap="none" dirty="0" err="1"/>
              <a:t>mau</a:t>
            </a:r>
            <a:r>
              <a:rPr lang="en-AU" cap="none" dirty="0"/>
              <a:t> </a:t>
            </a:r>
            <a:r>
              <a:rPr lang="en-AU" cap="none" dirty="0" err="1"/>
              <a:t>mengerjakan</a:t>
            </a:r>
            <a:r>
              <a:rPr lang="en-AU" cap="none" dirty="0"/>
              <a:t> P.R. di mana?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80713" y="2295992"/>
            <a:ext cx="2380088" cy="4267722"/>
          </a:xfrm>
          <a:prstGeom prst="rect">
            <a:avLst/>
          </a:prstGeom>
        </p:spPr>
      </p:pic>
      <p:pic>
        <p:nvPicPr>
          <p:cNvPr id="12" name="Picture 2" descr="Image result for graduation cap.png">
            <a:extLst>
              <a:ext uri="{FF2B5EF4-FFF2-40B4-BE49-F238E27FC236}">
                <a16:creationId xmlns:a16="http://schemas.microsoft.com/office/drawing/2014/main" id="{46FED2DC-9E0A-4804-B432-8E94A67D9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3741">
            <a:off x="3891771" y="1827173"/>
            <a:ext cx="2121347" cy="137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vomiting emoji.png">
            <a:extLst>
              <a:ext uri="{FF2B5EF4-FFF2-40B4-BE49-F238E27FC236}">
                <a16:creationId xmlns:a16="http://schemas.microsoft.com/office/drawing/2014/main" id="{BCF4EE64-47BA-4503-BD96-3D7467315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645" y="1238649"/>
            <a:ext cx="1654075" cy="16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570CF4-F715-4768-9599-7B8124D793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89" y="2687443"/>
            <a:ext cx="2557764" cy="401141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ABB616-BFB5-4586-9671-FEEFA966BBD7}"/>
              </a:ext>
            </a:extLst>
          </p:cNvPr>
          <p:cNvSpPr/>
          <p:nvPr/>
        </p:nvSpPr>
        <p:spPr>
          <a:xfrm>
            <a:off x="8685653" y="1719336"/>
            <a:ext cx="13436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Idih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411644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8E0781B7-6D00-40C3-9B52-AF5A0E101DB5}"/>
              </a:ext>
            </a:extLst>
          </p:cNvPr>
          <p:cNvSpPr/>
          <p:nvPr/>
        </p:nvSpPr>
        <p:spPr>
          <a:xfrm>
            <a:off x="8101204" y="855410"/>
            <a:ext cx="3438293" cy="2458844"/>
          </a:xfrm>
          <a:prstGeom prst="cloudCallout">
            <a:avLst>
              <a:gd name="adj1" fmla="val -118856"/>
              <a:gd name="adj2" fmla="val 283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cap="none" dirty="0" smtClean="0"/>
              <a:t>Bart </a:t>
            </a:r>
            <a:r>
              <a:rPr lang="en-AU" cap="none" dirty="0" err="1"/>
              <a:t>tidak</a:t>
            </a:r>
            <a:r>
              <a:rPr lang="en-AU" cap="none" dirty="0"/>
              <a:t> </a:t>
            </a:r>
            <a:r>
              <a:rPr lang="en-AU" b="1" cap="none" dirty="0" err="1"/>
              <a:t>mau</a:t>
            </a:r>
            <a:r>
              <a:rPr lang="en-AU" cap="none" dirty="0"/>
              <a:t> </a:t>
            </a:r>
            <a:r>
              <a:rPr lang="en-AU" cap="none" dirty="0" err="1"/>
              <a:t>mengerjakan</a:t>
            </a:r>
            <a:r>
              <a:rPr lang="en-AU" cap="none" dirty="0"/>
              <a:t> P.R. !</a:t>
            </a:r>
          </a:p>
        </p:txBody>
      </p:sp>
      <p:pic>
        <p:nvPicPr>
          <p:cNvPr id="6148" name="Picture 4" descr="Image result for vomiting emoji.png">
            <a:extLst>
              <a:ext uri="{FF2B5EF4-FFF2-40B4-BE49-F238E27FC236}">
                <a16:creationId xmlns:a16="http://schemas.microsoft.com/office/drawing/2014/main" id="{BCF4EE64-47BA-4503-BD96-3D7467315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294" y="1296434"/>
            <a:ext cx="1174127" cy="117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E8428C-CE2C-47E5-B655-62362C6279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103" y="1173979"/>
            <a:ext cx="1072677" cy="16823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AD25BE-B6D8-4036-9362-FF6F00B477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882" y="1108819"/>
            <a:ext cx="1952025" cy="19520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80713" y="2295992"/>
            <a:ext cx="2380088" cy="4267722"/>
          </a:xfrm>
          <a:prstGeom prst="rect">
            <a:avLst/>
          </a:prstGeom>
        </p:spPr>
      </p:pic>
      <p:pic>
        <p:nvPicPr>
          <p:cNvPr id="14" name="Picture 2" descr="Image result for graduation cap.png">
            <a:extLst>
              <a:ext uri="{FF2B5EF4-FFF2-40B4-BE49-F238E27FC236}">
                <a16:creationId xmlns:a16="http://schemas.microsoft.com/office/drawing/2014/main" id="{46FED2DC-9E0A-4804-B432-8E94A67D9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3741">
            <a:off x="3891771" y="1827173"/>
            <a:ext cx="2121347" cy="137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570CF4-F715-4768-9599-7B8124D793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89" y="2687443"/>
            <a:ext cx="2557764" cy="401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7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hought Bubble: Cloud 47">
            <a:extLst>
              <a:ext uri="{FF2B5EF4-FFF2-40B4-BE49-F238E27FC236}">
                <a16:creationId xmlns:a16="http://schemas.microsoft.com/office/drawing/2014/main" id="{94E20193-E6C3-440F-A467-C9B80AA25308}"/>
              </a:ext>
            </a:extLst>
          </p:cNvPr>
          <p:cNvSpPr/>
          <p:nvPr/>
        </p:nvSpPr>
        <p:spPr>
          <a:xfrm>
            <a:off x="7968373" y="864278"/>
            <a:ext cx="3948672" cy="2541373"/>
          </a:xfrm>
          <a:prstGeom prst="cloudCallout">
            <a:avLst>
              <a:gd name="adj1" fmla="val -70405"/>
              <a:gd name="adj2" fmla="val 371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 smtClean="0"/>
              <a:t>Bart paling </a:t>
            </a:r>
            <a:r>
              <a:rPr lang="en-AU" cap="none" dirty="0" err="1" smtClean="0"/>
              <a:t>suka</a:t>
            </a:r>
            <a:r>
              <a:rPr lang="en-AU" cap="none" dirty="0" smtClean="0"/>
              <a:t> </a:t>
            </a:r>
            <a:r>
              <a:rPr lang="en-AU" b="1" cap="none" dirty="0" err="1" smtClean="0"/>
              <a:t>mencoret-coret</a:t>
            </a:r>
            <a:r>
              <a:rPr lang="en-AU" cap="none" dirty="0" smtClean="0"/>
              <a:t>!</a:t>
            </a:r>
            <a:endParaRPr lang="en-AU" cap="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112306-54A7-45F2-9569-932AE4A4A5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476" y="1647576"/>
            <a:ext cx="1069154" cy="1097665"/>
          </a:xfrm>
          <a:prstGeom prst="rect">
            <a:avLst/>
          </a:prstGeom>
        </p:spPr>
      </p:pic>
      <p:sp>
        <p:nvSpPr>
          <p:cNvPr id="3" name="AutoShape 2" descr="Image result for bart simpson with spray pain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533" y="1811028"/>
            <a:ext cx="6370663" cy="499574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1280">
            <a:off x="9409846" y="1049295"/>
            <a:ext cx="2071071" cy="207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599" y="2665142"/>
            <a:ext cx="2350339" cy="4006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/>
              <a:t>Degrees of Liking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ECC71D-B88C-4D38-B0D5-CAE8CFF53B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132" y="2539128"/>
            <a:ext cx="999867" cy="9998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A1EBBF-D435-4242-BE7F-943624CE9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507" y="4492429"/>
            <a:ext cx="2486882" cy="23655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858F74-32C2-4814-A2CD-8B4110CBB1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018" y="2141931"/>
            <a:ext cx="1716047" cy="26913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7D321B-5AD7-4BF5-BF10-B8D482E3D841}"/>
              </a:ext>
            </a:extLst>
          </p:cNvPr>
          <p:cNvSpPr/>
          <p:nvPr/>
        </p:nvSpPr>
        <p:spPr>
          <a:xfrm>
            <a:off x="602121" y="2185185"/>
            <a:ext cx="24718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Paling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suka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255EF-215F-45D0-90C4-6B66239EC28B}"/>
              </a:ext>
            </a:extLst>
          </p:cNvPr>
          <p:cNvSpPr/>
          <p:nvPr/>
        </p:nvSpPr>
        <p:spPr>
          <a:xfrm>
            <a:off x="3284818" y="2185185"/>
            <a:ext cx="27760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Like the most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12B971-A429-4428-8827-97F18BE074A1}"/>
              </a:ext>
            </a:extLst>
          </p:cNvPr>
          <p:cNvSpPr/>
          <p:nvPr/>
        </p:nvSpPr>
        <p:spPr>
          <a:xfrm>
            <a:off x="648133" y="2831109"/>
            <a:ext cx="2475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Suka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sekali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EEA1AE-30D6-4419-B447-89337D82214D}"/>
              </a:ext>
            </a:extLst>
          </p:cNvPr>
          <p:cNvSpPr/>
          <p:nvPr/>
        </p:nvSpPr>
        <p:spPr>
          <a:xfrm>
            <a:off x="3334357" y="2828098"/>
            <a:ext cx="22831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Really like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CF1980-44A7-4428-8C7C-F5F7E951C568}"/>
              </a:ext>
            </a:extLst>
          </p:cNvPr>
          <p:cNvSpPr/>
          <p:nvPr/>
        </p:nvSpPr>
        <p:spPr>
          <a:xfrm>
            <a:off x="664317" y="3535984"/>
            <a:ext cx="11737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Suka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F2ED9A-A55C-42D7-8EA6-00A4C72CDD82}"/>
              </a:ext>
            </a:extLst>
          </p:cNvPr>
          <p:cNvSpPr/>
          <p:nvPr/>
        </p:nvSpPr>
        <p:spPr>
          <a:xfrm>
            <a:off x="3327545" y="3535984"/>
            <a:ext cx="9646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Like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ADD8E2-9B6B-4C7D-89F4-13BFDE0AE84B}"/>
              </a:ext>
            </a:extLst>
          </p:cNvPr>
          <p:cNvSpPr/>
          <p:nvPr/>
        </p:nvSpPr>
        <p:spPr>
          <a:xfrm>
            <a:off x="647492" y="4231783"/>
            <a:ext cx="23583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Tidak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suka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CF8144-4237-4781-BFF3-6548A97FCB3C}"/>
              </a:ext>
            </a:extLst>
          </p:cNvPr>
          <p:cNvSpPr/>
          <p:nvPr/>
        </p:nvSpPr>
        <p:spPr>
          <a:xfrm>
            <a:off x="3296341" y="4195584"/>
            <a:ext cx="24804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Doesn’t like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25315F-94D2-4AFC-83D6-9D5F4E7724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6424" flipH="1">
            <a:off x="6859303" y="5106289"/>
            <a:ext cx="2282081" cy="1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0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599" y="2665142"/>
            <a:ext cx="2350339" cy="4006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/>
              <a:t>Expressing interest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ECC71D-B88C-4D38-B0D5-CAE8CFF53B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132" y="2539128"/>
            <a:ext cx="999867" cy="9998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A1EBBF-D435-4242-BE7F-943624CE9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507" y="4492429"/>
            <a:ext cx="2486882" cy="23655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25315F-94D2-4AFC-83D6-9D5F4E7724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6424" flipH="1">
            <a:off x="6859303" y="5106289"/>
            <a:ext cx="2282081" cy="178936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EADD8E2-9B6B-4C7D-89F4-13BFDE0AE84B}"/>
              </a:ext>
            </a:extLst>
          </p:cNvPr>
          <p:cNvSpPr/>
          <p:nvPr/>
        </p:nvSpPr>
        <p:spPr>
          <a:xfrm>
            <a:off x="34454" y="4691778"/>
            <a:ext cx="40350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tertarik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dengan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A4265C-D1D6-4A6E-BC47-B84B414E1B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71" y="2060274"/>
            <a:ext cx="1971059" cy="24321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91EFA6-CE3E-4B55-B4EF-55C5041B49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426" y="3130839"/>
            <a:ext cx="4479059" cy="64913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B89B04C-D1BC-4AF9-ACC3-4964FC45132F}"/>
              </a:ext>
            </a:extLst>
          </p:cNvPr>
          <p:cNvSpPr/>
          <p:nvPr/>
        </p:nvSpPr>
        <p:spPr>
          <a:xfrm>
            <a:off x="4290618" y="4663418"/>
            <a:ext cx="31870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interested in…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858F74-32C2-4814-A2CD-8B4110CBB1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018" y="2141931"/>
            <a:ext cx="1716047" cy="269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6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599" y="2665142"/>
            <a:ext cx="2350339" cy="4006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/>
              <a:t>Asking “Why?”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ECC71D-B88C-4D38-B0D5-CAE8CFF53B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132" y="2539128"/>
            <a:ext cx="999867" cy="9998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A1EBBF-D435-4242-BE7F-943624CE9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507" y="4492429"/>
            <a:ext cx="2486882" cy="2365571"/>
          </a:xfrm>
          <a:prstGeom prst="rect">
            <a:avLst/>
          </a:prstGeom>
        </p:spPr>
      </p:pic>
      <p:pic>
        <p:nvPicPr>
          <p:cNvPr id="1026" name="Picture 2" descr="Image result for mengapa.png">
            <a:extLst>
              <a:ext uri="{FF2B5EF4-FFF2-40B4-BE49-F238E27FC236}">
                <a16:creationId xmlns:a16="http://schemas.microsoft.com/office/drawing/2014/main" id="{0173EEDF-10B7-4C84-907A-3C87B53A2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958564"/>
            <a:ext cx="4330275" cy="261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43F8F1B-20A6-4889-9D4F-84DB0C60827B}"/>
              </a:ext>
            </a:extLst>
          </p:cNvPr>
          <p:cNvSpPr/>
          <p:nvPr/>
        </p:nvSpPr>
        <p:spPr>
          <a:xfrm>
            <a:off x="451952" y="4633660"/>
            <a:ext cx="4209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Mengapa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Nova" panose="020B0504020202020204" pitchFamily="34" charset="0"/>
              </a:rPr>
              <a:t>???</a:t>
            </a:r>
            <a:endParaRPr lang="en-A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310580-5480-46B0-9F3C-A6825F5EDBC3}"/>
              </a:ext>
            </a:extLst>
          </p:cNvPr>
          <p:cNvSpPr/>
          <p:nvPr/>
        </p:nvSpPr>
        <p:spPr>
          <a:xfrm>
            <a:off x="-6776" y="5934670"/>
            <a:ext cx="4458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Kenapa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Nova" panose="020B0504020202020204" pitchFamily="34" charset="0"/>
              </a:rPr>
              <a:t>???</a:t>
            </a:r>
            <a:endParaRPr lang="en-A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BB7093-3EE2-428D-875D-B06C50FD7380}"/>
              </a:ext>
            </a:extLst>
          </p:cNvPr>
          <p:cNvSpPr/>
          <p:nvPr/>
        </p:nvSpPr>
        <p:spPr>
          <a:xfrm>
            <a:off x="1928606" y="5285466"/>
            <a:ext cx="768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25315F-94D2-4AFC-83D6-9D5F4E7724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6424" flipH="1">
            <a:off x="6859303" y="5106289"/>
            <a:ext cx="2282081" cy="17893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858F74-32C2-4814-A2CD-8B4110CBB1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018" y="2141931"/>
            <a:ext cx="1716047" cy="269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1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599" y="2665142"/>
            <a:ext cx="2350339" cy="4006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/>
              <a:t>Reasons for Liking &amp; Disliking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ECC71D-B88C-4D38-B0D5-CAE8CFF53B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132" y="2539128"/>
            <a:ext cx="999867" cy="9998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A1EBBF-D435-4242-BE7F-943624CE9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507" y="4492429"/>
            <a:ext cx="2486882" cy="23655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7D321B-5AD7-4BF5-BF10-B8D482E3D841}"/>
              </a:ext>
            </a:extLst>
          </p:cNvPr>
          <p:cNvSpPr/>
          <p:nvPr/>
        </p:nvSpPr>
        <p:spPr>
          <a:xfrm>
            <a:off x="264151" y="2126393"/>
            <a:ext cx="22829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karena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255EF-215F-45D0-90C4-6B66239EC28B}"/>
              </a:ext>
            </a:extLst>
          </p:cNvPr>
          <p:cNvSpPr/>
          <p:nvPr/>
        </p:nvSpPr>
        <p:spPr>
          <a:xfrm>
            <a:off x="3612023" y="2121718"/>
            <a:ext cx="25122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because 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12B971-A429-4428-8827-97F18BE074A1}"/>
              </a:ext>
            </a:extLst>
          </p:cNvPr>
          <p:cNvSpPr/>
          <p:nvPr/>
        </p:nvSpPr>
        <p:spPr>
          <a:xfrm>
            <a:off x="264151" y="2831109"/>
            <a:ext cx="32433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menyenangkan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EEA1AE-30D6-4419-B447-89337D82214D}"/>
              </a:ext>
            </a:extLst>
          </p:cNvPr>
          <p:cNvSpPr/>
          <p:nvPr/>
        </p:nvSpPr>
        <p:spPr>
          <a:xfrm>
            <a:off x="3664917" y="2826593"/>
            <a:ext cx="14712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it’s fun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CF1980-44A7-4428-8C7C-F5F7E951C568}"/>
              </a:ext>
            </a:extLst>
          </p:cNvPr>
          <p:cNvSpPr/>
          <p:nvPr/>
        </p:nvSpPr>
        <p:spPr>
          <a:xfrm>
            <a:off x="320724" y="3535984"/>
            <a:ext cx="10188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seru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F2ED9A-A55C-42D7-8EA6-00A4C72CDD82}"/>
              </a:ext>
            </a:extLst>
          </p:cNvPr>
          <p:cNvSpPr/>
          <p:nvPr/>
        </p:nvSpPr>
        <p:spPr>
          <a:xfrm>
            <a:off x="3683278" y="3491088"/>
            <a:ext cx="24075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it’s exciting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ADD8E2-9B6B-4C7D-89F4-13BFDE0AE84B}"/>
              </a:ext>
            </a:extLst>
          </p:cNvPr>
          <p:cNvSpPr/>
          <p:nvPr/>
        </p:nvSpPr>
        <p:spPr>
          <a:xfrm>
            <a:off x="320724" y="4231783"/>
            <a:ext cx="17988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menarik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CF8144-4237-4781-BFF3-6548A97FCB3C}"/>
              </a:ext>
            </a:extLst>
          </p:cNvPr>
          <p:cNvSpPr/>
          <p:nvPr/>
        </p:nvSpPr>
        <p:spPr>
          <a:xfrm>
            <a:off x="3683278" y="4197872"/>
            <a:ext cx="29427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it’s interesting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D537BD2-2421-48C4-8044-1B61E690FBCD}"/>
              </a:ext>
            </a:extLst>
          </p:cNvPr>
          <p:cNvSpPr/>
          <p:nvPr/>
        </p:nvSpPr>
        <p:spPr>
          <a:xfrm>
            <a:off x="379831" y="4905758"/>
            <a:ext cx="12330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asyik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2CD0893-2B6F-4499-9787-1132C91F798E}"/>
              </a:ext>
            </a:extLst>
          </p:cNvPr>
          <p:cNvSpPr/>
          <p:nvPr/>
        </p:nvSpPr>
        <p:spPr>
          <a:xfrm>
            <a:off x="3699435" y="4833540"/>
            <a:ext cx="16732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it’s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cool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E6884E-5E61-4CF4-8F1B-C66F0F429C8A}"/>
              </a:ext>
            </a:extLst>
          </p:cNvPr>
          <p:cNvSpPr/>
          <p:nvPr/>
        </p:nvSpPr>
        <p:spPr>
          <a:xfrm>
            <a:off x="374892" y="5541426"/>
            <a:ext cx="30764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membosankan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4BF355-4C39-4964-AAE0-D15E3A67511B}"/>
              </a:ext>
            </a:extLst>
          </p:cNvPr>
          <p:cNvSpPr/>
          <p:nvPr/>
        </p:nvSpPr>
        <p:spPr>
          <a:xfrm>
            <a:off x="3701194" y="5557793"/>
            <a:ext cx="21829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it’s boring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2858F74-32C2-4814-A2CD-8B4110CBB1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018" y="2141931"/>
            <a:ext cx="1716047" cy="26913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F25315F-94D2-4AFC-83D6-9D5F4E7724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6424" flipH="1">
            <a:off x="6859303" y="5106289"/>
            <a:ext cx="2282081" cy="1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4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cap="none" dirty="0" err="1"/>
              <a:t>Apakah</a:t>
            </a:r>
            <a:r>
              <a:rPr lang="en-AU" cap="none" dirty="0"/>
              <a:t> </a:t>
            </a:r>
            <a:r>
              <a:rPr lang="en-AU" cap="none" dirty="0" smtClean="0"/>
              <a:t>Bart </a:t>
            </a:r>
            <a:r>
              <a:rPr lang="en-AU" b="1" cap="none" dirty="0" err="1"/>
              <a:t>suka</a:t>
            </a:r>
            <a:r>
              <a:rPr lang="en-AU" cap="none" dirty="0"/>
              <a:t> </a:t>
            </a:r>
            <a:r>
              <a:rPr lang="en-AU" cap="none" dirty="0" err="1"/>
              <a:t>bermain</a:t>
            </a:r>
            <a:r>
              <a:rPr lang="en-AU" cap="none" dirty="0"/>
              <a:t> </a:t>
            </a:r>
            <a:br>
              <a:rPr lang="en-AU" cap="none" dirty="0"/>
            </a:br>
            <a:r>
              <a:rPr lang="en-AU" cap="none" dirty="0"/>
              <a:t>bola basket?</a:t>
            </a:r>
            <a:br>
              <a:rPr lang="en-AU" cap="none" dirty="0"/>
            </a:br>
            <a:r>
              <a:rPr lang="en-AU" cap="none" dirty="0" err="1"/>
              <a:t>Apakah</a:t>
            </a:r>
            <a:r>
              <a:rPr lang="en-AU" cap="none" dirty="0"/>
              <a:t> Bart </a:t>
            </a:r>
            <a:r>
              <a:rPr lang="en-AU" b="1" cap="none" dirty="0" err="1" smtClean="0"/>
              <a:t>tertarik</a:t>
            </a:r>
            <a:r>
              <a:rPr lang="en-AU" b="1" cap="none" dirty="0" smtClean="0"/>
              <a:t> </a:t>
            </a:r>
            <a:r>
              <a:rPr lang="en-AU" b="1" cap="none" dirty="0" err="1" smtClean="0"/>
              <a:t>dengan</a:t>
            </a:r>
            <a:r>
              <a:rPr lang="en-AU" cap="none" dirty="0" smtClean="0"/>
              <a:t> </a:t>
            </a:r>
            <a:br>
              <a:rPr lang="en-AU" cap="none" dirty="0" smtClean="0"/>
            </a:br>
            <a:r>
              <a:rPr lang="en-AU" cap="none" dirty="0" err="1" smtClean="0"/>
              <a:t>bermain</a:t>
            </a:r>
            <a:r>
              <a:rPr lang="en-AU" cap="none" dirty="0" smtClean="0"/>
              <a:t> bola </a:t>
            </a:r>
            <a:r>
              <a:rPr lang="en-AU" cap="none" dirty="0"/>
              <a:t>basket?</a:t>
            </a:r>
          </a:p>
        </p:txBody>
      </p:sp>
      <p:pic>
        <p:nvPicPr>
          <p:cNvPr id="9" name="Picture 2" descr="Related image">
            <a:extLst>
              <a:ext uri="{FF2B5EF4-FFF2-40B4-BE49-F238E27FC236}">
                <a16:creationId xmlns:a16="http://schemas.microsoft.com/office/drawing/2014/main" id="{4674058C-74C2-4BEE-8818-9E2CCBB88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06833" y="2403667"/>
            <a:ext cx="3448176" cy="467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ECC71D-B88C-4D38-B0D5-CAE8CFF53B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80" y="2380140"/>
            <a:ext cx="1306590" cy="1306590"/>
          </a:xfrm>
          <a:prstGeom prst="rect">
            <a:avLst/>
          </a:prstGeom>
        </p:spPr>
      </p:pic>
      <p:sp>
        <p:nvSpPr>
          <p:cNvPr id="12" name="Thought Bubble: Cloud 5">
            <a:extLst>
              <a:ext uri="{FF2B5EF4-FFF2-40B4-BE49-F238E27FC236}">
                <a16:creationId xmlns:a16="http://schemas.microsoft.com/office/drawing/2014/main" id="{8E0781B7-6D00-40C3-9B52-AF5A0E101DB5}"/>
              </a:ext>
            </a:extLst>
          </p:cNvPr>
          <p:cNvSpPr/>
          <p:nvPr/>
        </p:nvSpPr>
        <p:spPr>
          <a:xfrm>
            <a:off x="427579" y="2380139"/>
            <a:ext cx="3438293" cy="2359129"/>
          </a:xfrm>
          <a:prstGeom prst="cloudCallout">
            <a:avLst>
              <a:gd name="adj1" fmla="val 90639"/>
              <a:gd name="adj2" fmla="val 135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-901275" y="264417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Wah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 </a:t>
            </a:r>
          </a:p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Seru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64" y="895350"/>
            <a:ext cx="586740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2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8E0781B7-6D00-40C3-9B52-AF5A0E101DB5}"/>
              </a:ext>
            </a:extLst>
          </p:cNvPr>
          <p:cNvSpPr/>
          <p:nvPr/>
        </p:nvSpPr>
        <p:spPr>
          <a:xfrm>
            <a:off x="427579" y="1804013"/>
            <a:ext cx="3438293" cy="2458844"/>
          </a:xfrm>
          <a:prstGeom prst="cloudCallout">
            <a:avLst>
              <a:gd name="adj1" fmla="val 86423"/>
              <a:gd name="adj2" fmla="val 1648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cap="none" dirty="0" err="1"/>
              <a:t>Mengapa</a:t>
            </a:r>
            <a:r>
              <a:rPr lang="en-AU" cap="none" dirty="0"/>
              <a:t> </a:t>
            </a:r>
            <a:r>
              <a:rPr lang="en-AU" cap="none" dirty="0" smtClean="0"/>
              <a:t>Bart </a:t>
            </a:r>
            <a:r>
              <a:rPr lang="en-AU" cap="none" dirty="0" err="1"/>
              <a:t>tertarik</a:t>
            </a:r>
            <a:r>
              <a:rPr lang="en-AU" cap="none" dirty="0"/>
              <a:t> </a:t>
            </a:r>
            <a:br>
              <a:rPr lang="en-AU" cap="none" dirty="0"/>
            </a:br>
            <a:r>
              <a:rPr lang="en-AU" cap="none" dirty="0" err="1"/>
              <a:t>dengan</a:t>
            </a:r>
            <a:r>
              <a:rPr lang="en-AU" cap="none" dirty="0"/>
              <a:t> </a:t>
            </a:r>
            <a:r>
              <a:rPr lang="en-AU" cap="none" dirty="0" err="1" smtClean="0"/>
              <a:t>bermain</a:t>
            </a:r>
            <a:r>
              <a:rPr lang="en-AU" cap="none" dirty="0" smtClean="0"/>
              <a:t> bola basket? </a:t>
            </a:r>
            <a:r>
              <a:rPr lang="en-AU" cap="none" dirty="0"/>
              <a:t/>
            </a:r>
            <a:br>
              <a:rPr lang="en-AU" cap="none" dirty="0"/>
            </a:br>
            <a:endParaRPr lang="en-AU" cap="none" dirty="0"/>
          </a:p>
        </p:txBody>
      </p:sp>
      <p:pic>
        <p:nvPicPr>
          <p:cNvPr id="9" name="Picture 2" descr="Related image">
            <a:extLst>
              <a:ext uri="{FF2B5EF4-FFF2-40B4-BE49-F238E27FC236}">
                <a16:creationId xmlns:a16="http://schemas.microsoft.com/office/drawing/2014/main" id="{4674058C-74C2-4BEE-8818-9E2CCBB88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06833" y="2403667"/>
            <a:ext cx="3448176" cy="467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ECC71D-B88C-4D38-B0D5-CAE8CFF53B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80" y="2380140"/>
            <a:ext cx="1306590" cy="13065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11240" y="2144303"/>
            <a:ext cx="167097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Wah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 </a:t>
            </a:r>
          </a:p>
          <a:p>
            <a:pPr algn="ctr"/>
            <a:r>
              <a:rPr lang="en-US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Seru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64" y="895350"/>
            <a:ext cx="586740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7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8E0781B7-6D00-40C3-9B52-AF5A0E101DB5}"/>
              </a:ext>
            </a:extLst>
          </p:cNvPr>
          <p:cNvSpPr/>
          <p:nvPr/>
        </p:nvSpPr>
        <p:spPr>
          <a:xfrm>
            <a:off x="490654" y="2084832"/>
            <a:ext cx="3151275" cy="2197236"/>
          </a:xfrm>
          <a:prstGeom prst="cloudCallout">
            <a:avLst>
              <a:gd name="adj1" fmla="val 95708"/>
              <a:gd name="adj2" fmla="val 1174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 smtClean="0"/>
              <a:t>Bart </a:t>
            </a:r>
            <a:r>
              <a:rPr lang="en-AU" b="1" cap="none" dirty="0" err="1"/>
              <a:t>mau</a:t>
            </a:r>
            <a:r>
              <a:rPr lang="en-AU" cap="none" dirty="0"/>
              <a:t> </a:t>
            </a:r>
            <a:r>
              <a:rPr lang="en-AU" cap="none" dirty="0" err="1"/>
              <a:t>bermain</a:t>
            </a:r>
            <a:r>
              <a:rPr lang="en-AU" cap="none" dirty="0"/>
              <a:t> bola basket </a:t>
            </a:r>
            <a:br>
              <a:rPr lang="en-AU" cap="none" dirty="0"/>
            </a:br>
            <a:r>
              <a:rPr lang="en-AU" cap="none" dirty="0"/>
              <a:t>di mana?</a:t>
            </a:r>
          </a:p>
        </p:txBody>
      </p:sp>
      <p:pic>
        <p:nvPicPr>
          <p:cNvPr id="11266" name="Picture 2" descr="Image result for NBA logo.png">
            <a:extLst>
              <a:ext uri="{FF2B5EF4-FFF2-40B4-BE49-F238E27FC236}">
                <a16:creationId xmlns:a16="http://schemas.microsoft.com/office/drawing/2014/main" id="{27E025AC-AFE4-4DCA-861C-735C5F265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904" y="2577343"/>
            <a:ext cx="1428751" cy="8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lated image">
            <a:extLst>
              <a:ext uri="{FF2B5EF4-FFF2-40B4-BE49-F238E27FC236}">
                <a16:creationId xmlns:a16="http://schemas.microsoft.com/office/drawing/2014/main" id="{4674058C-74C2-4BEE-8818-9E2CCBB88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06833" y="2403667"/>
            <a:ext cx="3448176" cy="467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ECC71D-B88C-4D38-B0D5-CAE8CFF53B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80" y="2380140"/>
            <a:ext cx="1306590" cy="1306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64" y="895350"/>
            <a:ext cx="586740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8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3140</TotalTime>
  <Words>223</Words>
  <Application>Microsoft Office PowerPoint</Application>
  <PresentationFormat>Widescreen</PresentationFormat>
  <Paragraphs>66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 Nova</vt:lpstr>
      <vt:lpstr>Calibri</vt:lpstr>
      <vt:lpstr>Tw Cen MT</vt:lpstr>
      <vt:lpstr>Tw Cen MT Condensed</vt:lpstr>
      <vt:lpstr>Wingdings 3</vt:lpstr>
      <vt:lpstr>Integral</vt:lpstr>
      <vt:lpstr>PowerPoint Presentation</vt:lpstr>
      <vt:lpstr>The Indonesian super 7</vt:lpstr>
      <vt:lpstr>Degrees of Liking</vt:lpstr>
      <vt:lpstr>Expressing interest</vt:lpstr>
      <vt:lpstr>Asking “Why?”</vt:lpstr>
      <vt:lpstr>Reasons for Liking &amp; Disliking</vt:lpstr>
      <vt:lpstr>Apakah Bart suka bermain  bola basket? Apakah Bart tertarik dengan  bermain bola basket?</vt:lpstr>
      <vt:lpstr>Mengapa Bart tertarik  dengan bermain bola basket?  </vt:lpstr>
      <vt:lpstr>Bart mau bermain bola basket  di mana?</vt:lpstr>
      <vt:lpstr>Bart mau bermain bola basket di NBA!</vt:lpstr>
      <vt:lpstr>Apakah Bart suka bersepeda? Apakah Bart tertarik dengan bersepeda?  </vt:lpstr>
      <vt:lpstr>Mengapa Bart tertarik  dengan bersepeda?  </vt:lpstr>
      <vt:lpstr>Bart mau bersepeda di mana?  </vt:lpstr>
      <vt:lpstr>Bart mau bersepeda di Sydney  Harbour. </vt:lpstr>
      <vt:lpstr>Apakah Bart suka bermain  papan roda? Apakah Bart tertarik dengan bermain papan roda.  </vt:lpstr>
      <vt:lpstr>Mengapa Bart tertarik dengan  bermain papan roda?  </vt:lpstr>
      <vt:lpstr>Bart mau bermain papan roda di mana?  </vt:lpstr>
      <vt:lpstr>Bart mau bermain papan roda  di taman papan roda.  </vt:lpstr>
      <vt:lpstr>Apakah Bart suka menerjakan P.R.? Apakah Bart tertarik dengan  mengerjakan P.R.?  </vt:lpstr>
      <vt:lpstr>Mengapa Bart tidak tertarik dengan menerjakan P.R.? </vt:lpstr>
      <vt:lpstr>Bart mau mengerjakan P.R. di mana?</vt:lpstr>
      <vt:lpstr>Bart tidak mau mengerjakan P.R. !</vt:lpstr>
      <vt:lpstr>Bart paling suka mencoret-coret!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</cp:lastModifiedBy>
  <cp:revision>323</cp:revision>
  <dcterms:created xsi:type="dcterms:W3CDTF">2018-10-22T04:22:34Z</dcterms:created>
  <dcterms:modified xsi:type="dcterms:W3CDTF">2019-03-01T23:54:17Z</dcterms:modified>
</cp:coreProperties>
</file>