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66FF33"/>
    <a:srgbClr val="339933"/>
    <a:srgbClr val="FF99FF"/>
    <a:srgbClr val="FF33CC"/>
    <a:srgbClr val="FFCC00"/>
    <a:srgbClr val="0000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1A6C8-972A-46DF-9724-35A948711FB0}" type="datetimeFigureOut">
              <a:rPr lang="en-GB" smtClean="0"/>
              <a:t>23/12/2012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B5E49-A4E2-4638-B7DD-98CFFC494A8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8944" y="746092"/>
            <a:ext cx="1368152" cy="136815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Tiga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9480" y="227595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5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Lima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2280" y="3805420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092280" y="2285256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Sepuluh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6096" y="2285256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10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3728" y="3805420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7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436096" y="5325972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Tujuh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2285256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36096" y="3805420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2153281" y="775583"/>
            <a:ext cx="1368152" cy="1368152"/>
          </a:xfrm>
          <a:prstGeom prst="rect">
            <a:avLst/>
          </a:prstGeom>
          <a:solidFill>
            <a:srgbClr val="66FF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6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31589" y="74609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Enam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7544" y="532597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3805420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Empat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92280" y="5325972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2285256"/>
            <a:ext cx="1368152" cy="136815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9912" y="5325972"/>
            <a:ext cx="1368152" cy="1368152"/>
          </a:xfrm>
          <a:prstGeom prst="rect">
            <a:avLst/>
          </a:prstGeom>
          <a:solidFill>
            <a:srgbClr val="33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9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5325972"/>
            <a:ext cx="1368152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8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Delapan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8729" y="3805420"/>
            <a:ext cx="1368152" cy="1368152"/>
          </a:xfrm>
          <a:prstGeom prst="rect">
            <a:avLst/>
          </a:prstGeom>
          <a:solidFill>
            <a:srgbClr val="CC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Sembilan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24135" y="756482"/>
            <a:ext cx="1368152" cy="136815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477238" y="737919"/>
            <a:ext cx="1368152" cy="1368152"/>
          </a:xfrm>
          <a:prstGeom prst="rect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132518" y="6377032"/>
            <a:ext cx="643835" cy="3035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7283" y="1805980"/>
            <a:ext cx="706012" cy="28855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81661" y="1805981"/>
            <a:ext cx="674918" cy="29694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20482" y="1805981"/>
            <a:ext cx="684292" cy="28803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470643" y="1826212"/>
            <a:ext cx="664549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152500" y="1805980"/>
            <a:ext cx="62385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8386" y="3326377"/>
            <a:ext cx="66517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62440" y="3326377"/>
            <a:ext cx="674917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9169" y="3326377"/>
            <a:ext cx="665044" cy="3021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51115" y="3326377"/>
            <a:ext cx="664549" cy="2959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24134" y="3326377"/>
            <a:ext cx="652221" cy="3177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10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89480" y="4862673"/>
            <a:ext cx="684076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162440" y="4868914"/>
            <a:ext cx="732851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23763" y="4855830"/>
            <a:ext cx="714989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13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470643" y="4876092"/>
            <a:ext cx="673707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14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114975" y="4862673"/>
            <a:ext cx="661379" cy="30983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07022" y="6370791"/>
            <a:ext cx="666534" cy="30145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141271" y="6370791"/>
            <a:ext cx="715308" cy="2942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17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807327" y="6377032"/>
            <a:ext cx="697445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459499" y="6370791"/>
            <a:ext cx="656163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19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4110" y="99761"/>
            <a:ext cx="7858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Match the numbers with words. The team who find most pairs wins!!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66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0" grpId="0" animBg="1"/>
      <p:bldP spid="20" grpId="1" animBg="1"/>
      <p:bldP spid="16" grpId="0" animBg="1"/>
      <p:bldP spid="16" grpId="1" animBg="1"/>
      <p:bldP spid="15" grpId="0" animBg="1"/>
      <p:bldP spid="15" grpId="1" animBg="1"/>
      <p:bldP spid="12" grpId="0" animBg="1"/>
      <p:bldP spid="12" grpId="1" animBg="1"/>
      <p:bldP spid="21" grpId="0" animBg="1"/>
      <p:bldP spid="21" grpId="1" animBg="1"/>
      <p:bldP spid="14" grpId="0" animBg="1"/>
      <p:bldP spid="14" grpId="1" animBg="1"/>
      <p:bldP spid="6" grpId="0" animBg="1"/>
      <p:bldP spid="6" grpId="1" animBg="1"/>
      <p:bldP spid="13" grpId="0" animBg="1"/>
      <p:bldP spid="13" grpId="1" animBg="1"/>
      <p:bldP spid="18" grpId="0" animBg="1"/>
      <p:bldP spid="18" grpId="1" animBg="1"/>
      <p:bldP spid="11" grpId="0" animBg="1"/>
      <p:bldP spid="11" grpId="1" animBg="1"/>
      <p:bldP spid="22" grpId="0" animBg="1"/>
      <p:bldP spid="22" grpId="1" animBg="1"/>
      <p:bldP spid="5" grpId="0" animBg="1"/>
      <p:bldP spid="5" grpId="1" animBg="1"/>
      <p:bldP spid="17" grpId="0" animBg="1"/>
      <p:bldP spid="17" grpId="1" animBg="1"/>
      <p:bldP spid="8" grpId="0" animBg="1"/>
      <p:bldP spid="8" grpId="1" animBg="1"/>
      <p:bldP spid="10" grpId="0" animBg="1"/>
      <p:bldP spid="10" grpId="1" animBg="1"/>
      <p:bldP spid="7" grpId="0" animBg="1"/>
      <p:bldP spid="7" grpId="1" animBg="1"/>
      <p:bldP spid="9" grpId="0" animBg="1"/>
      <p:bldP spid="9" grpId="1" animBg="1"/>
      <p:bldP spid="19" grpId="0" animBg="1"/>
      <p:bldP spid="19" grpId="1" animBg="1"/>
      <p:bldP spid="23" grpId="0" animBg="1"/>
      <p:bldP spid="2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2"/>
          <p:cNvSpPr/>
          <p:nvPr/>
        </p:nvSpPr>
        <p:spPr>
          <a:xfrm>
            <a:off x="467544" y="746092"/>
            <a:ext cx="1377311" cy="1377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>
                <a:solidFill>
                  <a:schemeClr val="bg1"/>
                </a:solidFill>
                <a:latin typeface="Comic Sans MS" pitchFamily="66" charset="0"/>
              </a:rPr>
              <a:t>8</a:t>
            </a:r>
          </a:p>
          <a:p>
            <a:pPr algn="ctr"/>
            <a:endParaRPr lang="en-GB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789071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3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132887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Tujuh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445255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Sepuluh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7101439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5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76703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4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132887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10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45111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101439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Lima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132887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9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476703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Enam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45255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7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789071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Satu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45255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6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7101439" y="746092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Comic Sans MS" pitchFamily="66" charset="0"/>
              </a:rPr>
              <a:t>Sembilan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3789606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endParaRPr lang="en-GB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3789606" y="3796114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Delapan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132887" y="755398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bg1"/>
                </a:solidFill>
                <a:latin typeface="Comic Sans MS" pitchFamily="66" charset="0"/>
              </a:rPr>
              <a:t>Dua</a:t>
            </a:r>
            <a:endParaRPr lang="en-GB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77238" y="2275950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Tiga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101439" y="5316666"/>
            <a:ext cx="1368152" cy="13681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>
                <a:solidFill>
                  <a:schemeClr val="bg1"/>
                </a:solidFill>
                <a:latin typeface="Comic Sans MS" pitchFamily="66" charset="0"/>
              </a:rPr>
              <a:t>Empat</a:t>
            </a:r>
            <a:endParaRPr lang="en-GB" sz="2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88640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omic Sans MS" pitchFamily="66" charset="0"/>
              </a:rPr>
              <a:t>Match </a:t>
            </a:r>
            <a:r>
              <a:rPr lang="en-GB" b="1" dirty="0" smtClean="0">
                <a:latin typeface="Comic Sans MS" pitchFamily="66" charset="0"/>
              </a:rPr>
              <a:t>the numbers </a:t>
            </a:r>
            <a:r>
              <a:rPr lang="en-GB" b="1" dirty="0" smtClean="0">
                <a:latin typeface="Comic Sans MS" pitchFamily="66" charset="0"/>
              </a:rPr>
              <a:t>with </a:t>
            </a:r>
            <a:r>
              <a:rPr lang="en-GB" b="1" dirty="0" smtClean="0">
                <a:latin typeface="Comic Sans MS" pitchFamily="66" charset="0"/>
              </a:rPr>
              <a:t>words</a:t>
            </a:r>
            <a:r>
              <a:rPr lang="en-GB" b="1" dirty="0">
                <a:latin typeface="Comic Sans MS" pitchFamily="66" charset="0"/>
              </a:rPr>
              <a:t>.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>
                <a:latin typeface="Comic Sans MS" pitchFamily="66" charset="0"/>
              </a:rPr>
              <a:t>T</a:t>
            </a:r>
            <a:r>
              <a:rPr lang="en-GB" b="1" dirty="0" smtClean="0">
                <a:latin typeface="Comic Sans MS" pitchFamily="66" charset="0"/>
              </a:rPr>
              <a:t>he </a:t>
            </a:r>
            <a:r>
              <a:rPr lang="en-GB" b="1" dirty="0" smtClean="0">
                <a:latin typeface="Comic Sans MS" pitchFamily="66" charset="0"/>
              </a:rPr>
              <a:t>team who find most pairs wins!!</a:t>
            </a:r>
            <a:endParaRPr lang="en-GB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241</TotalTime>
  <Words>88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LLICT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T.Alley</dc:creator>
  <cp:lastModifiedBy>JIM</cp:lastModifiedBy>
  <cp:revision>28</cp:revision>
  <dcterms:created xsi:type="dcterms:W3CDTF">2012-08-02T13:02:59Z</dcterms:created>
  <dcterms:modified xsi:type="dcterms:W3CDTF">2012-12-23T05:50:32Z</dcterms:modified>
</cp:coreProperties>
</file>