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33"/>
    <a:srgbClr val="339933"/>
    <a:srgbClr val="FF99FF"/>
    <a:srgbClr val="FF33CC"/>
    <a:srgbClr val="FFCC00"/>
    <a:srgbClr val="00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Empat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280" y="5325972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17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5325972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Sebelas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5325972"/>
            <a:ext cx="1368152" cy="136815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19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532597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Enam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544" y="532597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Lima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2280" y="380542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Delapan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12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096" y="3805420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98729" y="3805420"/>
            <a:ext cx="1368152" cy="1368152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3805420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14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805420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15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2280" y="2285256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P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uluh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2285256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11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285256"/>
            <a:ext cx="1368152" cy="136815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Tujuh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2285256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Tiga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80" y="227595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Sembilan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24135" y="75648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16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1589" y="74609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13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8944" y="746092"/>
            <a:ext cx="1368152" cy="136815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53281" y="775583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18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7238" y="737919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32518" y="6377032"/>
            <a:ext cx="643835" cy="3035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83" y="1805980"/>
            <a:ext cx="706012" cy="288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81661" y="1805981"/>
            <a:ext cx="674918" cy="296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0482" y="1805981"/>
            <a:ext cx="684292" cy="2880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0643" y="1826212"/>
            <a:ext cx="664549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52500" y="1805980"/>
            <a:ext cx="62385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386" y="3326377"/>
            <a:ext cx="66517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2440" y="3326377"/>
            <a:ext cx="674917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169" y="3326377"/>
            <a:ext cx="665044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51115" y="3326377"/>
            <a:ext cx="664549" cy="295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4134" y="3326377"/>
            <a:ext cx="652221" cy="317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80" y="4862673"/>
            <a:ext cx="684076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2440" y="4868914"/>
            <a:ext cx="732851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23763" y="4855830"/>
            <a:ext cx="714989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0643" y="4876092"/>
            <a:ext cx="673707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14975" y="4862673"/>
            <a:ext cx="661379" cy="3098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022" y="6370791"/>
            <a:ext cx="666534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1271" y="6370791"/>
            <a:ext cx="715308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7327" y="6377032"/>
            <a:ext cx="69744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59499" y="6370791"/>
            <a:ext cx="656163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110" y="99761"/>
            <a:ext cx="7858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Match the numbers with words. The team who find most pairs wins!!</a:t>
            </a:r>
          </a:p>
        </p:txBody>
      </p:sp>
    </p:spTree>
    <p:extLst>
      <p:ext uri="{BB962C8B-B14F-4D97-AF65-F5344CB8AC3E}">
        <p14:creationId xmlns:p14="http://schemas.microsoft.com/office/powerpoint/2010/main" val="8546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4" grpId="0" animBg="1"/>
      <p:bldP spid="14" grpId="1" animBg="1"/>
      <p:bldP spid="10" grpId="0" animBg="1"/>
      <p:bldP spid="10" grpId="1" animBg="1"/>
      <p:bldP spid="7" grpId="0" animBg="1"/>
      <p:bldP spid="7" grpId="1" animBg="1"/>
      <p:bldP spid="22" grpId="0" animBg="1"/>
      <p:bldP spid="22" grpId="1" animBg="1"/>
      <p:bldP spid="16" grpId="0" animBg="1"/>
      <p:bldP spid="16" grpId="1" animBg="1"/>
      <p:bldP spid="13" grpId="0" animBg="1"/>
      <p:bldP spid="13" grpId="1" animBg="1"/>
      <p:bldP spid="9" grpId="0" animBg="1"/>
      <p:bldP spid="9" grpId="1" animBg="1"/>
      <p:bldP spid="21" grpId="0" animBg="1"/>
      <p:bldP spid="21" grpId="1" animBg="1"/>
      <p:bldP spid="5" grpId="0" animBg="1"/>
      <p:bldP spid="5" grpId="1" animBg="1"/>
      <p:bldP spid="15" grpId="0" animBg="1"/>
      <p:bldP spid="15" grpId="1" animBg="1"/>
      <p:bldP spid="12" grpId="0" animBg="1"/>
      <p:bldP spid="12" grpId="1" animBg="1"/>
      <p:bldP spid="8" grpId="0" animBg="1"/>
      <p:bldP spid="8" grpId="1" animBg="1"/>
      <p:bldP spid="6" grpId="0" animBg="1"/>
      <p:bldP spid="6" grpId="1" animBg="1"/>
      <p:bldP spid="20" grpId="0" animBg="1"/>
      <p:bldP spid="20" grpId="1" animBg="1"/>
      <p:bldP spid="19" grpId="0" animBg="1"/>
      <p:bldP spid="19" grpId="1" animBg="1"/>
      <p:bldP spid="11" grpId="0" animBg="1"/>
      <p:bldP spid="11" grpId="1" animBg="1"/>
      <p:bldP spid="24" grpId="0" animBg="1"/>
      <p:bldP spid="24" grpId="1" animBg="1"/>
      <p:bldP spid="18" grpId="0" animBg="1"/>
      <p:bldP spid="18" grpId="1" animBg="1"/>
      <p:bldP spid="23" grpId="0" animBg="1"/>
      <p:bldP spid="2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18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Tujuh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P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uluh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15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14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0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12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Lima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19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Enam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17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Sebelas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16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Sembilan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11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Delapan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Tiga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Empat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Belas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the numbers with words</a:t>
            </a:r>
            <a:r>
              <a:rPr lang="en-GB" b="1" dirty="0">
                <a:latin typeface="Comic Sans MS" pitchFamily="66" charset="0"/>
              </a:rPr>
              <a:t>.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>
                <a:latin typeface="Comic Sans MS" pitchFamily="66" charset="0"/>
              </a:rPr>
              <a:t>T</a:t>
            </a:r>
            <a:r>
              <a:rPr lang="en-GB" b="1" dirty="0" smtClean="0">
                <a:latin typeface="Comic Sans MS" pitchFamily="66" charset="0"/>
              </a:rPr>
              <a:t>he team who find most pairs wins!!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251</TotalTime>
  <Words>106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LLICT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T.Alley</dc:creator>
  <cp:lastModifiedBy>JIM</cp:lastModifiedBy>
  <cp:revision>30</cp:revision>
  <dcterms:created xsi:type="dcterms:W3CDTF">2012-08-02T13:02:59Z</dcterms:created>
  <dcterms:modified xsi:type="dcterms:W3CDTF">2012-12-23T07:25:42Z</dcterms:modified>
</cp:coreProperties>
</file>