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60" d="100"/>
          <a:sy n="60" d="100"/>
        </p:scale>
        <p:origin x="8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0C7B7-5D1B-4F9C-96EE-9108193258CC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ACAB3-4A5F-4957-B09C-81044EEB9E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03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ACAB3-4A5F-4957-B09C-81044EEB9E4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87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18/06/2016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tangan</a:t>
            </a:r>
            <a:endParaRPr lang="en-US" sz="80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10" y="3476276"/>
            <a:ext cx="3435379" cy="285475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051743"/>
            <a:ext cx="2857500" cy="3009900"/>
          </a:xfrm>
          <a:prstGeom prst="rect">
            <a:avLst/>
          </a:prstGeo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299" y="3167063"/>
            <a:ext cx="28575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tangan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9" y="2066715"/>
            <a:ext cx="8190391" cy="4351338"/>
          </a:xfrm>
        </p:spPr>
        <p:txBody>
          <a:bodyPr>
            <a:normAutofit/>
          </a:bodyPr>
          <a:lstStyle/>
          <a:p>
            <a:pPr algn="just"/>
            <a:r>
              <a:rPr lang="en-AU" dirty="0" smtClean="0"/>
              <a:t>The word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tangan</a:t>
            </a:r>
            <a:r>
              <a:rPr lang="en-AU" b="1" i="1" dirty="0" smtClean="0"/>
              <a:t>” </a:t>
            </a:r>
            <a:r>
              <a:rPr lang="en-AU" dirty="0" smtClean="0"/>
              <a:t>(pronounced </a:t>
            </a:r>
            <a:r>
              <a:rPr lang="en-AU" i="1" dirty="0" smtClean="0"/>
              <a:t>“tongue-un”</a:t>
            </a:r>
            <a:r>
              <a:rPr lang="en-AU" dirty="0" smtClean="0"/>
              <a:t>) has nothing to do with the tongue!</a:t>
            </a:r>
          </a:p>
          <a:p>
            <a:pPr algn="just"/>
            <a:r>
              <a:rPr lang="en-AU" dirty="0" smtClean="0"/>
              <a:t> In actual fact, </a:t>
            </a:r>
            <a:r>
              <a:rPr lang="en-AU" b="1" i="1" dirty="0"/>
              <a:t>“</a:t>
            </a:r>
            <a:r>
              <a:rPr lang="en-AU" b="1" i="1" dirty="0" err="1"/>
              <a:t>tangan</a:t>
            </a:r>
            <a:r>
              <a:rPr lang="en-AU" b="1" i="1" dirty="0"/>
              <a:t>” </a:t>
            </a:r>
            <a:r>
              <a:rPr lang="en-AU" dirty="0" smtClean="0"/>
              <a:t>is the Indonesian word for </a:t>
            </a:r>
            <a:r>
              <a:rPr lang="en-AU" i="1" dirty="0" smtClean="0"/>
              <a:t>“hand”.</a:t>
            </a:r>
            <a:endParaRPr lang="en-AU" dirty="0" smtClean="0"/>
          </a:p>
          <a:p>
            <a:pPr algn="just"/>
            <a:r>
              <a:rPr lang="en-AU" dirty="0" smtClean="0"/>
              <a:t>You could say, that makes it a really handy word!</a:t>
            </a:r>
          </a:p>
          <a:p>
            <a:pPr marL="0" indent="0" algn="just">
              <a:buNone/>
            </a:pPr>
            <a:endParaRPr lang="en-US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150" y="2337195"/>
            <a:ext cx="1837826" cy="18378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261612" y="-535281"/>
            <a:ext cx="2371725" cy="3238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767" y="4214060"/>
            <a:ext cx="3368412" cy="26198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6903" y="4242384"/>
            <a:ext cx="3368411" cy="26198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601164" y="-566590"/>
            <a:ext cx="2371725" cy="330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tangan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8709"/>
            <a:ext cx="10797841" cy="4670759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Let’s put our </a:t>
            </a:r>
            <a:r>
              <a:rPr lang="en-AU" dirty="0" smtClean="0"/>
              <a:t>hands together or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tepuk</a:t>
            </a:r>
            <a:r>
              <a:rPr lang="en-AU" b="1" i="1" dirty="0" smtClean="0"/>
              <a:t> </a:t>
            </a:r>
            <a:r>
              <a:rPr lang="en-AU" b="1" i="1" dirty="0" err="1" smtClean="0"/>
              <a:t>tangan</a:t>
            </a:r>
            <a:r>
              <a:rPr lang="en-AU" b="1" i="1" dirty="0" smtClean="0"/>
              <a:t>”</a:t>
            </a:r>
            <a:r>
              <a:rPr lang="en-AU" dirty="0" smtClean="0"/>
              <a:t> </a:t>
            </a:r>
            <a:r>
              <a:rPr lang="en-AU" dirty="0" smtClean="0"/>
              <a:t>for </a:t>
            </a:r>
            <a:r>
              <a:rPr lang="en-AU" dirty="0" smtClean="0"/>
              <a:t>a round of applause.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79" y="2765258"/>
            <a:ext cx="1905000" cy="1905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363" y="2873542"/>
            <a:ext cx="1905000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363" y="2873542"/>
            <a:ext cx="1905000" cy="1905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847" y="2873542"/>
            <a:ext cx="1905000" cy="1905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23" y="2873542"/>
            <a:ext cx="1905000" cy="1905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2873542"/>
            <a:ext cx="1905000" cy="1905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82" y="4670258"/>
            <a:ext cx="1905000" cy="1905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021" y="4681454"/>
            <a:ext cx="1905000" cy="1905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10" y="4685464"/>
            <a:ext cx="1905000" cy="1905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215" y="4689475"/>
            <a:ext cx="1905000" cy="1905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189" y="4692650"/>
            <a:ext cx="1905000" cy="1905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041" y="468462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66</Words>
  <Application>Microsoft Office PowerPoint</Application>
  <PresentationFormat>Widescreen</PresentationFormat>
  <Paragraphs>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tangan</vt:lpstr>
      <vt:lpstr>tangan</vt:lpstr>
      <vt:lpstr>tangan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112</cp:revision>
  <dcterms:created xsi:type="dcterms:W3CDTF">2016-04-10T22:18:35Z</dcterms:created>
  <dcterms:modified xsi:type="dcterms:W3CDTF">2016-06-18T04:19:31Z</dcterms:modified>
</cp:coreProperties>
</file>