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133" autoAdjust="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1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adik</a:t>
            </a:r>
            <a:endParaRPr lang="en-AU" sz="8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144" y="3653281"/>
            <a:ext cx="3036277" cy="12786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71873" y="3461442"/>
            <a:ext cx="1818774" cy="1447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089" y="3461442"/>
            <a:ext cx="1905000" cy="1571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672" y="1501274"/>
            <a:ext cx="1028700" cy="9810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321" y="721309"/>
            <a:ext cx="4276725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63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adik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17968"/>
            <a:ext cx="12047621" cy="5268912"/>
          </a:xfrm>
        </p:spPr>
        <p:txBody>
          <a:bodyPr>
            <a:normAutofit/>
          </a:bodyPr>
          <a:lstStyle/>
          <a:p>
            <a:pPr algn="just"/>
            <a:r>
              <a:rPr lang="en-AU" sz="4000" dirty="0"/>
              <a:t>The noun </a:t>
            </a:r>
            <a:r>
              <a:rPr lang="en-AU" sz="4000" b="1" i="1" dirty="0"/>
              <a:t>“adik”</a:t>
            </a:r>
            <a:r>
              <a:rPr lang="en-AU" sz="4000" dirty="0"/>
              <a:t>,</a:t>
            </a:r>
            <a:r>
              <a:rPr lang="en-AU" sz="4000" b="1" i="1" dirty="0"/>
              <a:t> </a:t>
            </a:r>
            <a:r>
              <a:rPr lang="en-AU" sz="4000" dirty="0"/>
              <a:t>pronounced </a:t>
            </a:r>
            <a:r>
              <a:rPr lang="en-AU" sz="4000" i="1" dirty="0"/>
              <a:t>“a-</a:t>
            </a:r>
            <a:r>
              <a:rPr lang="en-AU" sz="4000" i="1" dirty="0" err="1"/>
              <a:t>dik</a:t>
            </a:r>
            <a:r>
              <a:rPr lang="en-AU" sz="4000" i="1" dirty="0"/>
              <a:t>”</a:t>
            </a:r>
            <a:r>
              <a:rPr lang="en-AU" sz="4000" dirty="0"/>
              <a:t>,</a:t>
            </a:r>
            <a:r>
              <a:rPr lang="en-AU" sz="4000" i="1" dirty="0"/>
              <a:t>  </a:t>
            </a:r>
            <a:r>
              <a:rPr lang="en-AU" sz="4000" dirty="0"/>
              <a:t>is the Indonesian word for </a:t>
            </a:r>
            <a:r>
              <a:rPr lang="en-AU" sz="4000" i="1" dirty="0"/>
              <a:t>“younger sibling”. </a:t>
            </a:r>
            <a:r>
              <a:rPr lang="en-AU" sz="4000" dirty="0"/>
              <a:t>An</a:t>
            </a:r>
            <a:r>
              <a:rPr lang="en-AU" sz="4000" i="1" dirty="0"/>
              <a:t> </a:t>
            </a:r>
            <a:r>
              <a:rPr lang="en-AU" sz="4000" b="1" i="1" dirty="0"/>
              <a:t>“</a:t>
            </a:r>
            <a:r>
              <a:rPr lang="en-AU" sz="4000" b="1" i="1" dirty="0" err="1"/>
              <a:t>adik</a:t>
            </a:r>
            <a:r>
              <a:rPr lang="en-AU" sz="4000" b="1" i="1" dirty="0"/>
              <a:t> </a:t>
            </a:r>
            <a:r>
              <a:rPr lang="en-AU" sz="4000" b="1" i="1" dirty="0" err="1"/>
              <a:t>laki-laki</a:t>
            </a:r>
            <a:r>
              <a:rPr lang="en-AU" sz="4000" b="1" i="1" dirty="0"/>
              <a:t>” </a:t>
            </a:r>
            <a:r>
              <a:rPr lang="en-AU" sz="4000" dirty="0"/>
              <a:t>is a younger brother and an </a:t>
            </a:r>
            <a:r>
              <a:rPr lang="en-AU" sz="4000" b="1" i="1" dirty="0"/>
              <a:t>“</a:t>
            </a:r>
            <a:r>
              <a:rPr lang="en-AU" sz="4000" b="1" i="1" dirty="0" err="1"/>
              <a:t>adik</a:t>
            </a:r>
            <a:r>
              <a:rPr lang="en-AU" sz="4000" b="1" i="1" dirty="0"/>
              <a:t> </a:t>
            </a:r>
            <a:r>
              <a:rPr lang="en-AU" sz="4000" b="1" i="1" dirty="0" err="1"/>
              <a:t>perempuan</a:t>
            </a:r>
            <a:r>
              <a:rPr lang="en-AU" sz="4000" b="1" i="1" dirty="0"/>
              <a:t>”</a:t>
            </a:r>
            <a:r>
              <a:rPr lang="en-AU" sz="4000" dirty="0"/>
              <a:t> is a younger sister. For example, </a:t>
            </a:r>
            <a:r>
              <a:rPr lang="en-AU" sz="4000" b="1" i="1" dirty="0"/>
              <a:t>“Lisa </a:t>
            </a:r>
            <a:r>
              <a:rPr lang="en-AU" sz="4000" b="1" i="1" dirty="0" err="1"/>
              <a:t>dan</a:t>
            </a:r>
            <a:r>
              <a:rPr lang="en-AU" sz="4000" b="1" i="1" dirty="0"/>
              <a:t> Maggie </a:t>
            </a:r>
            <a:r>
              <a:rPr lang="en-AU" sz="4000" b="1" i="1" dirty="0" err="1"/>
              <a:t>adalah</a:t>
            </a:r>
            <a:r>
              <a:rPr lang="en-AU" sz="4000" b="1" i="1" dirty="0"/>
              <a:t> </a:t>
            </a:r>
            <a:r>
              <a:rPr lang="en-AU" sz="4000" b="1" i="1" dirty="0" err="1"/>
              <a:t>adik</a:t>
            </a:r>
            <a:r>
              <a:rPr lang="en-AU" sz="4000" b="1" i="1" dirty="0"/>
              <a:t> </a:t>
            </a:r>
            <a:r>
              <a:rPr lang="en-AU" sz="4000" b="1" i="1" dirty="0" err="1"/>
              <a:t>perempuan</a:t>
            </a:r>
            <a:r>
              <a:rPr lang="en-AU" sz="4000" b="1" i="1" dirty="0"/>
              <a:t> Bart.”</a:t>
            </a:r>
          </a:p>
          <a:p>
            <a:endParaRPr lang="en-AU" sz="40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869" y="3718365"/>
            <a:ext cx="3068515" cy="30685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384" y="3987671"/>
            <a:ext cx="1720825" cy="27992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9209" y="4616881"/>
            <a:ext cx="1966546" cy="196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23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52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adik</vt:lpstr>
      <vt:lpstr>adik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JIM</cp:lastModifiedBy>
  <cp:revision>35</cp:revision>
  <dcterms:created xsi:type="dcterms:W3CDTF">2016-04-10T22:18:35Z</dcterms:created>
  <dcterms:modified xsi:type="dcterms:W3CDTF">2016-11-06T06:32:54Z</dcterms:modified>
</cp:coreProperties>
</file>