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apokat</a:t>
            </a:r>
            <a:endParaRPr lang="en-AU" sz="8000" b="1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372" y="2684216"/>
            <a:ext cx="4351338" cy="4351338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09" y="4738141"/>
            <a:ext cx="3686175" cy="1828800"/>
          </a:xfrm>
          <a:prstGeom prst="rect">
            <a:avLst/>
          </a:prstGeom>
        </p:spPr>
      </p:pic>
      <p:pic>
        <p:nvPicPr>
          <p:cNvPr id="25" name="Content Placeholder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033" y="2684216"/>
            <a:ext cx="4388526" cy="43513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60" y="1299616"/>
            <a:ext cx="2333625" cy="3438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35" y="-335699"/>
            <a:ext cx="3051384" cy="30513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916" y="-226076"/>
            <a:ext cx="3051384" cy="30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8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apokat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68" y="1011940"/>
            <a:ext cx="10806837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I know what you’re thinking … </a:t>
            </a:r>
            <a:r>
              <a:rPr lang="en-AU" sz="3600" b="1" i="1" dirty="0"/>
              <a:t>“</a:t>
            </a:r>
            <a:r>
              <a:rPr lang="en-AU" sz="3600" b="1" i="1" dirty="0" err="1"/>
              <a:t>apokat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“a-</a:t>
            </a:r>
            <a:r>
              <a:rPr lang="en-AU" sz="3600" i="1" dirty="0" err="1"/>
              <a:t>po</a:t>
            </a:r>
            <a:r>
              <a:rPr lang="en-AU" sz="3600" i="1" dirty="0"/>
              <a:t>-</a:t>
            </a:r>
            <a:r>
              <a:rPr lang="en-AU" sz="3600" i="1" dirty="0" err="1"/>
              <a:t>kut</a:t>
            </a:r>
            <a:r>
              <a:rPr lang="en-AU" sz="3600" i="1" dirty="0"/>
              <a:t>”</a:t>
            </a:r>
            <a:r>
              <a:rPr lang="en-AU" sz="3600" dirty="0"/>
              <a:t>, must mean an </a:t>
            </a:r>
            <a:r>
              <a:rPr lang="en-AU" sz="3600" i="1" dirty="0"/>
              <a:t>“uppercut”</a:t>
            </a:r>
            <a:r>
              <a:rPr lang="en-AU" sz="3600" dirty="0"/>
              <a:t>, right? Sorry to  disappoint you but you’ll need to find another </a:t>
            </a:r>
            <a:r>
              <a:rPr lang="en-AU" sz="3600" i="1" dirty="0"/>
              <a:t>“punchline”</a:t>
            </a:r>
            <a:r>
              <a:rPr lang="en-AU" sz="3600" dirty="0"/>
              <a:t>!</a:t>
            </a:r>
            <a:endParaRPr lang="en-AU" sz="3600" b="1" dirty="0"/>
          </a:p>
          <a:p>
            <a:pPr algn="just"/>
            <a:r>
              <a:rPr lang="en-AU" sz="3600" dirty="0"/>
              <a:t>The noun </a:t>
            </a:r>
            <a:r>
              <a:rPr lang="en-AU" sz="3600" b="1" i="1" dirty="0"/>
              <a:t>“</a:t>
            </a:r>
            <a:r>
              <a:rPr lang="en-AU" sz="3600" b="1" i="1" dirty="0" err="1"/>
              <a:t>apokat</a:t>
            </a:r>
            <a:r>
              <a:rPr lang="en-AU" sz="3600" b="1" i="1" dirty="0"/>
              <a:t>” </a:t>
            </a:r>
            <a:r>
              <a:rPr lang="en-AU" sz="3600" dirty="0"/>
              <a:t>is an </a:t>
            </a:r>
            <a:r>
              <a:rPr lang="en-AU" sz="3600" i="1" dirty="0"/>
              <a:t>“avocado” </a:t>
            </a:r>
            <a:r>
              <a:rPr lang="en-AU" sz="3600" dirty="0"/>
              <a:t>in Indonesian.</a:t>
            </a:r>
          </a:p>
          <a:p>
            <a:pPr algn="just"/>
            <a:r>
              <a:rPr lang="en-AU" sz="3600" dirty="0"/>
              <a:t>Although I like the taste of avocado, I can’t really say that it has much of a </a:t>
            </a:r>
            <a:r>
              <a:rPr lang="en-AU" sz="3600" i="1" dirty="0"/>
              <a:t>“punch” </a:t>
            </a:r>
            <a:r>
              <a:rPr lang="en-AU" sz="3600" dirty="0"/>
              <a:t>to it!</a:t>
            </a:r>
          </a:p>
          <a:p>
            <a:endParaRPr lang="en-AU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1094" y="4569028"/>
            <a:ext cx="2641918" cy="2170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489">
            <a:off x="2065954" y="4409268"/>
            <a:ext cx="2425269" cy="2425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95" y="4244984"/>
            <a:ext cx="2020225" cy="2678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89" y="4244984"/>
            <a:ext cx="1079060" cy="10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apokat</vt:lpstr>
      <vt:lpstr>apokat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2017-04-29T11:37:29Z</dcterms:modified>
</cp:coreProperties>
</file>