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EA50-D907-4E05-878A-9FB763575574}" type="datetimeFigureOut">
              <a:rPr lang="en-US" smtClean="0"/>
              <a:t>10-Sep-16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5C3BF-D9E7-4951-8037-79083652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5C3BF-D9E7-4951-8037-790836529E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9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5C3BF-D9E7-4951-8037-790836529E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10/09/2016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asyik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132" y="3804822"/>
            <a:ext cx="2302276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36" y="3737498"/>
            <a:ext cx="4301764" cy="310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92" y="2327816"/>
            <a:ext cx="3481216" cy="4489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350" y="-139298"/>
            <a:ext cx="3048006" cy="3944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780" y="-98601"/>
            <a:ext cx="2897844" cy="39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asyik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42" y="1146507"/>
            <a:ext cx="8916738" cy="52689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AU" sz="4000" dirty="0"/>
              <a:t> </a:t>
            </a:r>
            <a:r>
              <a:rPr lang="en-AU" sz="3600" dirty="0"/>
              <a:t>Just in case you’re thinking that </a:t>
            </a:r>
            <a:r>
              <a:rPr lang="en-AU" sz="3600" b="1" i="1" dirty="0"/>
              <a:t>“</a:t>
            </a:r>
            <a:r>
              <a:rPr lang="en-AU" sz="3600" b="1" i="1" dirty="0" err="1"/>
              <a:t>asyik</a:t>
            </a:r>
            <a:r>
              <a:rPr lang="en-AU" sz="3600" b="1" i="1" dirty="0"/>
              <a:t>” </a:t>
            </a:r>
            <a:r>
              <a:rPr lang="en-AU" sz="3600" dirty="0"/>
              <a:t>means to vomit, let me assure you that it doesn’t! </a:t>
            </a:r>
          </a:p>
          <a:p>
            <a:pPr algn="just"/>
            <a:r>
              <a:rPr lang="en-AU" sz="3600" dirty="0"/>
              <a:t>The adjective </a:t>
            </a:r>
            <a:r>
              <a:rPr lang="en-AU" sz="3600" b="1" i="1" dirty="0"/>
              <a:t>“</a:t>
            </a:r>
            <a:r>
              <a:rPr lang="en-AU" sz="3600" b="1" i="1" dirty="0" err="1"/>
              <a:t>asyik</a:t>
            </a:r>
            <a:r>
              <a:rPr lang="en-AU" sz="3600" b="1" i="1" dirty="0"/>
              <a:t>”</a:t>
            </a:r>
            <a:r>
              <a:rPr lang="en-AU" sz="3600" dirty="0"/>
              <a:t>, pronounced </a:t>
            </a:r>
            <a:r>
              <a:rPr lang="en-AU" sz="3600" i="1" dirty="0"/>
              <a:t>“ah-sick”</a:t>
            </a:r>
            <a:r>
              <a:rPr lang="en-AU" sz="3600" dirty="0"/>
              <a:t>,</a:t>
            </a:r>
            <a:r>
              <a:rPr lang="en-AU" sz="3600" b="1" i="1" dirty="0"/>
              <a:t> </a:t>
            </a:r>
            <a:r>
              <a:rPr lang="en-AU" sz="3600" dirty="0"/>
              <a:t>is used to describe something that is </a:t>
            </a:r>
            <a:r>
              <a:rPr lang="en-AU" sz="3600" i="1" dirty="0"/>
              <a:t>“absorbing”</a:t>
            </a:r>
            <a:r>
              <a:rPr lang="en-AU" sz="3600" dirty="0"/>
              <a:t>,</a:t>
            </a:r>
            <a:r>
              <a:rPr lang="en-AU" sz="3600" i="1" dirty="0"/>
              <a:t> “engrossing” </a:t>
            </a:r>
            <a:r>
              <a:rPr lang="en-AU" sz="3600" dirty="0"/>
              <a:t>or “</a:t>
            </a:r>
            <a:r>
              <a:rPr lang="en-AU" sz="3600" i="1" dirty="0"/>
              <a:t>fun”</a:t>
            </a:r>
            <a:r>
              <a:rPr lang="en-AU" sz="3600" dirty="0"/>
              <a:t>. For example, </a:t>
            </a:r>
            <a:r>
              <a:rPr lang="en-AU" sz="3600" b="1" i="1" dirty="0"/>
              <a:t>“</a:t>
            </a:r>
            <a:r>
              <a:rPr lang="en-AU" sz="3600" b="1" i="1" dirty="0" err="1"/>
              <a:t>Konser</a:t>
            </a:r>
            <a:r>
              <a:rPr lang="en-AU" sz="3600" b="1" i="1" dirty="0"/>
              <a:t> 21 Pilots </a:t>
            </a:r>
            <a:r>
              <a:rPr lang="en-AU" sz="3600" b="1" i="1" dirty="0" err="1"/>
              <a:t>asyik</a:t>
            </a:r>
            <a:r>
              <a:rPr lang="en-AU" sz="3600" b="1" i="1" dirty="0"/>
              <a:t>!”</a:t>
            </a:r>
          </a:p>
          <a:p>
            <a:pPr algn="just"/>
            <a:r>
              <a:rPr lang="en-AU" sz="3600" dirty="0"/>
              <a:t>In appreciation of the </a:t>
            </a:r>
            <a:r>
              <a:rPr lang="en-AU" sz="3600" b="1" i="1" dirty="0"/>
              <a:t>Word of the Day, </a:t>
            </a:r>
            <a:r>
              <a:rPr lang="en-AU" sz="3600" dirty="0"/>
              <a:t>the Indonesians have created a poster to recognise teachers who are </a:t>
            </a:r>
            <a:r>
              <a:rPr lang="en-AU" sz="3600" b="1" i="1" dirty="0"/>
              <a:t>“</a:t>
            </a:r>
            <a:r>
              <a:rPr lang="en-AU" sz="3600" b="1" i="1" dirty="0" err="1"/>
              <a:t>asyik</a:t>
            </a:r>
            <a:r>
              <a:rPr lang="en-AU" sz="3600" b="1" i="1" dirty="0"/>
              <a:t>” </a:t>
            </a:r>
            <a:r>
              <a:rPr lang="en-AU" sz="3600" dirty="0"/>
              <a:t>…</a:t>
            </a:r>
          </a:p>
          <a:p>
            <a:pPr algn="just"/>
            <a:r>
              <a:rPr lang="en-AU" sz="3600" dirty="0"/>
              <a:t>Translated this means, </a:t>
            </a:r>
            <a:r>
              <a:rPr lang="en-AU" sz="3600" i="1" dirty="0"/>
              <a:t>“Become a teacher who is fun and enjoyable.”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95" y="2219416"/>
            <a:ext cx="2713469" cy="27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asyik</a:t>
            </a:r>
            <a:endParaRPr lang="en-AU" sz="8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43" y="507372"/>
            <a:ext cx="1644471" cy="22447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9543" y="1150408"/>
            <a:ext cx="1079291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Asyik</a:t>
            </a:r>
            <a:endParaRPr lang="en-US" sz="287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101</Words>
  <Application>Microsoft Office PowerPoint</Application>
  <PresentationFormat>Widescreen</PresentationFormat>
  <Paragraphs>10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asyik</vt:lpstr>
      <vt:lpstr>asyik</vt:lpstr>
      <vt:lpstr>asyik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61</cp:revision>
  <dcterms:created xsi:type="dcterms:W3CDTF">2016-04-10T22:18:35Z</dcterms:created>
  <dcterms:modified xsi:type="dcterms:W3CDTF">2016-09-10T10:29:50Z</dcterms:modified>
</cp:coreProperties>
</file>