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60" d="100"/>
          <a:sy n="60" d="100"/>
        </p:scale>
        <p:origin x="8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ayam</a:t>
            </a:r>
            <a:endParaRPr lang="en-AU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44" y="1519384"/>
            <a:ext cx="5450911" cy="5450911"/>
          </a:xfr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ayam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37652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 smtClean="0"/>
              <a:t> </a:t>
            </a:r>
            <a:r>
              <a:rPr lang="en-AU" sz="4000" b="1" i="1" dirty="0" smtClean="0"/>
              <a:t>“</a:t>
            </a:r>
            <a:r>
              <a:rPr lang="en-AU" sz="4000" b="1" i="1" dirty="0" err="1" smtClean="0"/>
              <a:t>ayam</a:t>
            </a:r>
            <a:r>
              <a:rPr lang="en-AU" sz="4000" b="1" i="1" dirty="0" smtClean="0"/>
              <a:t>”</a:t>
            </a:r>
            <a:r>
              <a:rPr lang="en-AU" sz="4000" dirty="0" smtClean="0"/>
              <a:t>,</a:t>
            </a:r>
            <a:r>
              <a:rPr lang="en-AU" sz="4000" b="1" i="1" dirty="0" smtClean="0"/>
              <a:t> </a:t>
            </a:r>
            <a:r>
              <a:rPr lang="en-AU" sz="4000" dirty="0" smtClean="0"/>
              <a:t>pronounced</a:t>
            </a:r>
            <a:r>
              <a:rPr lang="en-AU" sz="4000" b="1" i="1" dirty="0" smtClean="0"/>
              <a:t> </a:t>
            </a:r>
            <a:r>
              <a:rPr lang="en-AU" sz="4000" i="1" dirty="0" smtClean="0"/>
              <a:t>“I am”, </a:t>
            </a:r>
            <a:r>
              <a:rPr lang="en-AU" sz="4000" dirty="0" smtClean="0"/>
              <a:t>is the Indonesian word for </a:t>
            </a:r>
            <a:r>
              <a:rPr lang="en-AU" sz="4000" i="1" dirty="0" smtClean="0"/>
              <a:t>“chicken”. </a:t>
            </a:r>
          </a:p>
          <a:p>
            <a:pPr algn="just"/>
            <a:r>
              <a:rPr lang="en-AU" sz="4000" i="1" dirty="0" smtClean="0"/>
              <a:t>If an Indonesian asks you if you are a “chicken”, you can simply reply, “Yes, </a:t>
            </a:r>
            <a:r>
              <a:rPr lang="en-AU" sz="4000" i="1" dirty="0" err="1" smtClean="0"/>
              <a:t>ayam</a:t>
            </a:r>
            <a:r>
              <a:rPr lang="en-AU" sz="4000" i="1" dirty="0" smtClean="0"/>
              <a:t>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89" y="3587725"/>
            <a:ext cx="2842117" cy="29667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303327" y="3355289"/>
            <a:ext cx="2050473" cy="1311564"/>
          </a:xfrm>
          <a:prstGeom prst="wedgeEllipseCallout">
            <a:avLst>
              <a:gd name="adj1" fmla="val -47941"/>
              <a:gd name="adj2" fmla="val 4579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53006" y="3587725"/>
            <a:ext cx="1348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“Help! </a:t>
            </a:r>
            <a:r>
              <a:rPr lang="en-AU" b="1" i="1" dirty="0" err="1" smtClean="0"/>
              <a:t>Ayam</a:t>
            </a:r>
            <a:r>
              <a:rPr lang="en-AU" b="1" i="1" dirty="0" smtClean="0"/>
              <a:t> in danger!!!”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7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ayam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376526" cy="5268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4000" dirty="0" smtClean="0"/>
              <a:t> </a:t>
            </a:r>
            <a:endParaRPr lang="en-AU" sz="400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83" y="2191674"/>
            <a:ext cx="6525087" cy="3670361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358648" y="1099128"/>
            <a:ext cx="2493817" cy="2540000"/>
          </a:xfrm>
          <a:prstGeom prst="wedgeEllipseCallout">
            <a:avLst>
              <a:gd name="adj1" fmla="val 109766"/>
              <a:gd name="adj2" fmla="val 2073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4247" y="1768963"/>
            <a:ext cx="182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“</a:t>
            </a:r>
            <a:r>
              <a:rPr lang="en-AU" b="1" i="1" dirty="0" err="1" smtClean="0"/>
              <a:t>Ayam</a:t>
            </a:r>
            <a:r>
              <a:rPr lang="en-AU" b="1" i="1" dirty="0" smtClean="0"/>
              <a:t> a chicken, yes </a:t>
            </a:r>
            <a:r>
              <a:rPr lang="en-AU" b="1" i="1" dirty="0" err="1" smtClean="0"/>
              <a:t>ayam</a:t>
            </a:r>
            <a:r>
              <a:rPr lang="en-AU" b="1" i="1" dirty="0" smtClean="0"/>
              <a:t>! </a:t>
            </a:r>
            <a:r>
              <a:rPr lang="en-AU" b="1" i="1" dirty="0" err="1" smtClean="0"/>
              <a:t>Ayam</a:t>
            </a:r>
            <a:r>
              <a:rPr lang="en-AU" b="1" i="1" dirty="0" smtClean="0"/>
              <a:t> … </a:t>
            </a:r>
            <a:r>
              <a:rPr lang="en-AU" b="1" i="1" dirty="0" err="1" smtClean="0"/>
              <a:t>Ayam</a:t>
            </a:r>
            <a:r>
              <a:rPr lang="en-AU" b="1" i="1" dirty="0" smtClean="0"/>
              <a:t> … </a:t>
            </a:r>
            <a:r>
              <a:rPr lang="en-AU" b="1" i="1" dirty="0" err="1" smtClean="0"/>
              <a:t>Ayam</a:t>
            </a:r>
            <a:r>
              <a:rPr lang="en-AU" b="1" i="1" dirty="0" smtClean="0"/>
              <a:t> … </a:t>
            </a:r>
            <a:r>
              <a:rPr lang="en-AU" b="1" i="1" dirty="0" err="1" smtClean="0"/>
              <a:t>Ayam</a:t>
            </a:r>
            <a:r>
              <a:rPr lang="en-AU" b="1" i="1" dirty="0" smtClean="0"/>
              <a:t> !”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565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66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ayam</vt:lpstr>
      <vt:lpstr>ayam</vt:lpstr>
      <vt:lpstr>ayam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</cp:lastModifiedBy>
  <cp:revision>50</cp:revision>
  <dcterms:created xsi:type="dcterms:W3CDTF">2016-04-10T22:18:35Z</dcterms:created>
  <dcterms:modified xsi:type="dcterms:W3CDTF">2016-05-19T11:02:10Z</dcterms:modified>
</cp:coreProperties>
</file>