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14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buaya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42" y="1291193"/>
            <a:ext cx="3130831" cy="4106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40" y="1484174"/>
            <a:ext cx="1639359" cy="3857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49" y="2852881"/>
            <a:ext cx="1386749" cy="13821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65215" y="5134975"/>
            <a:ext cx="30044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Ayah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7643" y="5134976"/>
            <a:ext cx="17133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Bu</a:t>
            </a:r>
          </a:p>
        </p:txBody>
      </p:sp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98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buaya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18" y="1304902"/>
            <a:ext cx="9312676" cy="5268912"/>
          </a:xfrm>
        </p:spPr>
        <p:txBody>
          <a:bodyPr>
            <a:normAutofit/>
          </a:bodyPr>
          <a:lstStyle/>
          <a:p>
            <a:r>
              <a:rPr lang="en-AU" sz="4000" dirty="0"/>
              <a:t>I know what you’re thinking! If </a:t>
            </a:r>
            <a:r>
              <a:rPr lang="en-AU" sz="4000" b="1" i="1" dirty="0"/>
              <a:t>“</a:t>
            </a:r>
            <a:r>
              <a:rPr lang="en-AU" sz="4000" b="1" i="1" dirty="0" err="1"/>
              <a:t>buaya</a:t>
            </a:r>
            <a:r>
              <a:rPr lang="en-AU" sz="4000" b="1" i="1" dirty="0"/>
              <a:t>” </a:t>
            </a:r>
            <a:r>
              <a:rPr lang="en-AU" sz="4000" dirty="0"/>
              <a:t>is  a combination of </a:t>
            </a:r>
            <a:r>
              <a:rPr lang="en-AU" sz="4000" b="1" i="1" dirty="0"/>
              <a:t>“Bu” </a:t>
            </a:r>
            <a:r>
              <a:rPr lang="en-AU" sz="4000" i="1" dirty="0"/>
              <a:t>(Mum) </a:t>
            </a:r>
            <a:r>
              <a:rPr lang="en-AU" sz="4000" dirty="0"/>
              <a:t>and </a:t>
            </a:r>
            <a:r>
              <a:rPr lang="en-AU" sz="4000" b="1" i="1" dirty="0"/>
              <a:t>“Ayah” </a:t>
            </a:r>
            <a:r>
              <a:rPr lang="en-AU" sz="4000" i="1" dirty="0"/>
              <a:t>(Dad), </a:t>
            </a:r>
            <a:r>
              <a:rPr lang="en-AU" sz="4000" dirty="0"/>
              <a:t>then it must mean </a:t>
            </a:r>
            <a:r>
              <a:rPr lang="en-AU" sz="4000" i="1" dirty="0"/>
              <a:t>“parents”</a:t>
            </a:r>
            <a:r>
              <a:rPr lang="en-AU" sz="4000" dirty="0"/>
              <a:t>. Right?</a:t>
            </a:r>
          </a:p>
          <a:p>
            <a:r>
              <a:rPr lang="en-AU" sz="4000" dirty="0"/>
              <a:t>Nothing could be further from the truth! In </a:t>
            </a:r>
            <a:r>
              <a:rPr lang="en-AU" sz="4000" dirty="0" err="1"/>
              <a:t>bahasa</a:t>
            </a:r>
            <a:r>
              <a:rPr lang="en-AU" sz="4000" dirty="0"/>
              <a:t> Indonesia, </a:t>
            </a:r>
            <a:r>
              <a:rPr lang="en-AU" sz="4000" b="1" i="1" dirty="0"/>
              <a:t>“</a:t>
            </a:r>
            <a:r>
              <a:rPr lang="en-AU" sz="4000" b="1" i="1" dirty="0" err="1"/>
              <a:t>buaya</a:t>
            </a:r>
            <a:r>
              <a:rPr lang="en-AU" sz="4000" b="1" i="1" dirty="0"/>
              <a:t>” </a:t>
            </a:r>
            <a:r>
              <a:rPr lang="en-AU" sz="4000" dirty="0"/>
              <a:t>actually means </a:t>
            </a:r>
            <a:r>
              <a:rPr lang="en-AU" sz="4000" i="1" dirty="0"/>
              <a:t>“crocodile</a:t>
            </a:r>
            <a:r>
              <a:rPr lang="en-AU" sz="4000" dirty="0"/>
              <a:t>”.</a:t>
            </a:r>
            <a:br>
              <a:rPr lang="en-AU" sz="4000" dirty="0"/>
            </a:br>
            <a:endParaRPr lang="en-AU" sz="4000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6472" y="3741233"/>
            <a:ext cx="3980526" cy="2924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26" y="4262812"/>
            <a:ext cx="3610964" cy="240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68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98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buaya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18" y="1304902"/>
            <a:ext cx="11079332" cy="5268912"/>
          </a:xfrm>
        </p:spPr>
        <p:txBody>
          <a:bodyPr>
            <a:normAutofit/>
          </a:bodyPr>
          <a:lstStyle/>
          <a:p>
            <a:r>
              <a:rPr lang="en-AU" sz="4000" dirty="0"/>
              <a:t>I’ll bet Homer harbours thoughts of throwing Bart to the crocodiles! </a:t>
            </a: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9464" y="2772913"/>
            <a:ext cx="2521744" cy="1852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06" y="2696547"/>
            <a:ext cx="2351614" cy="4060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652938" y="1968759"/>
            <a:ext cx="4420873" cy="3377682"/>
          </a:xfrm>
          <a:prstGeom prst="cloudCallout">
            <a:avLst>
              <a:gd name="adj1" fmla="val -71864"/>
              <a:gd name="adj2" fmla="val -472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160" y="3227091"/>
            <a:ext cx="1446230" cy="14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78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buaya</vt:lpstr>
      <vt:lpstr>buaya</vt:lpstr>
      <vt:lpstr>buaya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2016-07-04T10:35:40Z</dcterms:modified>
</cp:coreProperties>
</file>