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29AB9-2941-4178-B283-9AD16A51EC91}" type="datetimeFigureOut">
              <a:rPr lang="en-US" smtClean="0"/>
              <a:t>29-Jun-16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C2E90-830B-41EF-B16F-7E2C848E0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90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C2E90-830B-41EF-B16F-7E2C848E09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495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29/06/2016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29/06/2016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29/06/2016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29/06/2016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bunga</a:t>
            </a:r>
            <a:endParaRPr lang="en-AU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719" y="3859465"/>
            <a:ext cx="2885668" cy="288566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76" y="3680857"/>
            <a:ext cx="3111046" cy="29044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61" y="115380"/>
            <a:ext cx="2022564" cy="20063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326" y="173431"/>
            <a:ext cx="1803582" cy="1708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16" y="2155840"/>
            <a:ext cx="1525017" cy="15250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559" y="2155840"/>
            <a:ext cx="3118192" cy="15590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67" y="2171796"/>
            <a:ext cx="2500266" cy="12739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345" y="4101483"/>
            <a:ext cx="3317165" cy="275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bunga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799" y="1517968"/>
            <a:ext cx="8194583" cy="5268912"/>
          </a:xfrm>
        </p:spPr>
        <p:txBody>
          <a:bodyPr>
            <a:normAutofit lnSpcReduction="10000"/>
          </a:bodyPr>
          <a:lstStyle/>
          <a:p>
            <a:pPr algn="just"/>
            <a:r>
              <a:rPr lang="en-AU" sz="4000" dirty="0"/>
              <a:t>Confused? Can’t say I blame you! What do flowers have to do with percentages and interest rates?</a:t>
            </a:r>
          </a:p>
          <a:p>
            <a:pPr algn="just"/>
            <a:r>
              <a:rPr lang="en-AU" sz="4000" dirty="0"/>
              <a:t>In Indonesian, the word </a:t>
            </a:r>
            <a:r>
              <a:rPr lang="en-AU" sz="4000" b="1" i="1" dirty="0"/>
              <a:t>“</a:t>
            </a:r>
            <a:r>
              <a:rPr lang="en-AU" sz="4000" b="1" i="1" dirty="0" err="1"/>
              <a:t>bunga</a:t>
            </a:r>
            <a:r>
              <a:rPr lang="en-AU" sz="4000" b="1" i="1" dirty="0"/>
              <a:t>”</a:t>
            </a:r>
            <a:r>
              <a:rPr lang="en-AU" sz="4000" dirty="0"/>
              <a:t>, pronounced </a:t>
            </a:r>
            <a:r>
              <a:rPr lang="en-AU" sz="4000" i="1" dirty="0"/>
              <a:t>“boong-ah”</a:t>
            </a:r>
            <a:r>
              <a:rPr lang="en-AU" sz="4000" dirty="0"/>
              <a:t>, means both </a:t>
            </a:r>
            <a:r>
              <a:rPr lang="en-AU" sz="4000" i="1" dirty="0"/>
              <a:t>“flower” </a:t>
            </a:r>
            <a:r>
              <a:rPr lang="en-AU" sz="4000" dirty="0"/>
              <a:t>and </a:t>
            </a:r>
            <a:r>
              <a:rPr lang="en-AU" sz="4000" i="1" dirty="0"/>
              <a:t>“interest” </a:t>
            </a:r>
            <a:r>
              <a:rPr lang="en-AU" sz="4000" dirty="0"/>
              <a:t>received on bank deposits and savings.</a:t>
            </a:r>
          </a:p>
          <a:p>
            <a:pPr algn="just"/>
            <a:r>
              <a:rPr lang="en-AU" sz="4000" dirty="0"/>
              <a:t>Think of it this way … as you save your money, it flowers and grows.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829" y="2315539"/>
            <a:ext cx="3616171" cy="241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bunga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517968"/>
            <a:ext cx="7963763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Did you know that both the tallest and largest </a:t>
            </a:r>
            <a:r>
              <a:rPr lang="en-AU" sz="4000" b="1" i="1" dirty="0"/>
              <a:t>“</a:t>
            </a:r>
            <a:r>
              <a:rPr lang="en-AU" sz="4000" b="1" i="1" dirty="0" err="1"/>
              <a:t>bunga</a:t>
            </a:r>
            <a:r>
              <a:rPr lang="en-AU" sz="4000" b="1" i="1" dirty="0"/>
              <a:t>” </a:t>
            </a:r>
            <a:r>
              <a:rPr lang="en-AU" sz="4000" dirty="0"/>
              <a:t>in the world are native to Indonesia? </a:t>
            </a:r>
          </a:p>
          <a:p>
            <a:pPr algn="just"/>
            <a:r>
              <a:rPr lang="en-AU" sz="4000" dirty="0"/>
              <a:t>The </a:t>
            </a:r>
            <a:r>
              <a:rPr lang="en-AU" sz="4000" b="1" i="1" dirty="0"/>
              <a:t>“</a:t>
            </a:r>
            <a:r>
              <a:rPr lang="en-US" sz="4000" b="1" i="1" dirty="0" err="1"/>
              <a:t>Amorphophallus</a:t>
            </a:r>
            <a:r>
              <a:rPr lang="en-US" sz="4000" b="1" i="1" dirty="0"/>
              <a:t> </a:t>
            </a:r>
            <a:r>
              <a:rPr lang="en-US" sz="4000" b="1" i="1" dirty="0" err="1"/>
              <a:t>Titanum</a:t>
            </a:r>
            <a:r>
              <a:rPr lang="en-US" sz="4000" b="1" i="1" dirty="0"/>
              <a:t>” </a:t>
            </a:r>
            <a:r>
              <a:rPr lang="en-US" sz="4000" dirty="0"/>
              <a:t>is the tallest flower and can grow up to 10 feet in height. That’s some </a:t>
            </a:r>
            <a:r>
              <a:rPr lang="en-US" sz="4000" b="1" i="1" dirty="0"/>
              <a:t>“</a:t>
            </a:r>
            <a:r>
              <a:rPr lang="en-US" sz="4000" b="1" i="1" dirty="0" err="1"/>
              <a:t>bunga</a:t>
            </a:r>
            <a:r>
              <a:rPr lang="en-US" sz="4000" b="1" i="1" dirty="0"/>
              <a:t>” </a:t>
            </a:r>
            <a:r>
              <a:rPr lang="en-US" sz="4000" dirty="0"/>
              <a:t>!!!</a:t>
            </a:r>
            <a:r>
              <a:rPr lang="en-AU" sz="4000" dirty="0"/>
              <a:t> </a:t>
            </a:r>
          </a:p>
          <a:p>
            <a:endParaRPr lang="en-AU" sz="4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587" y="1048069"/>
            <a:ext cx="4238413" cy="57388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090" y="4838330"/>
            <a:ext cx="1244146" cy="18598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14293">
            <a:off x="9077329" y="1503427"/>
            <a:ext cx="987762" cy="987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10976">
            <a:off x="10523583" y="1343083"/>
            <a:ext cx="987762" cy="9877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43686">
            <a:off x="8149965" y="1503427"/>
            <a:ext cx="987762" cy="9877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65989">
            <a:off x="11139318" y="1599276"/>
            <a:ext cx="987762" cy="9877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14293">
            <a:off x="9531718" y="208508"/>
            <a:ext cx="987762" cy="9877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30072">
            <a:off x="8966342" y="853084"/>
            <a:ext cx="987762" cy="9877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07799">
            <a:off x="10384079" y="715822"/>
            <a:ext cx="987762" cy="9877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07799">
            <a:off x="11120386" y="853083"/>
            <a:ext cx="987762" cy="9877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7994">
            <a:off x="8378672" y="976251"/>
            <a:ext cx="987762" cy="9877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220">
            <a:off x="11438725" y="2663726"/>
            <a:ext cx="987762" cy="9877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65641">
            <a:off x="8207258" y="3153759"/>
            <a:ext cx="987762" cy="98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4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76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bunga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1" y="1197928"/>
            <a:ext cx="8192007" cy="526891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AU" sz="4000" dirty="0"/>
              <a:t>The largest blooming flower in the world is the </a:t>
            </a:r>
            <a:r>
              <a:rPr lang="en-AU" sz="4000" b="1" i="1" dirty="0"/>
              <a:t>“Rafflesia </a:t>
            </a:r>
            <a:r>
              <a:rPr lang="en-AU" sz="4000" b="1" i="1" dirty="0" err="1"/>
              <a:t>Arnoldii</a:t>
            </a:r>
            <a:r>
              <a:rPr lang="en-AU" sz="4000" b="1" i="1" dirty="0"/>
              <a:t>” </a:t>
            </a:r>
            <a:r>
              <a:rPr lang="en-AU" sz="4000" dirty="0"/>
              <a:t>which</a:t>
            </a:r>
            <a:r>
              <a:rPr lang="en-AU" sz="4000" b="1" i="1" dirty="0"/>
              <a:t> </a:t>
            </a:r>
            <a:r>
              <a:rPr lang="en-AU" sz="4000" dirty="0"/>
              <a:t>can grow up to  a metre across and weigh up to 7 kilograms! It is a parasitic plant, with no visible leaves, roots, or stem.</a:t>
            </a:r>
          </a:p>
          <a:p>
            <a:pPr algn="just"/>
            <a:r>
              <a:rPr lang="en-AU" sz="4000" dirty="0"/>
              <a:t>Both the </a:t>
            </a:r>
            <a:r>
              <a:rPr lang="en-AU" sz="4000" b="1" i="1" dirty="0"/>
              <a:t>“</a:t>
            </a:r>
            <a:r>
              <a:rPr lang="en-US" sz="4000" b="1" i="1" dirty="0" err="1"/>
              <a:t>Amorphophallus</a:t>
            </a:r>
            <a:r>
              <a:rPr lang="en-US" sz="4000" b="1" i="1" dirty="0"/>
              <a:t> </a:t>
            </a:r>
            <a:r>
              <a:rPr lang="en-US" sz="4000" b="1" i="1" dirty="0" err="1"/>
              <a:t>Titanum</a:t>
            </a:r>
            <a:r>
              <a:rPr lang="en-US" sz="4000" b="1" i="1" dirty="0"/>
              <a:t>”  </a:t>
            </a:r>
            <a:r>
              <a:rPr lang="en-US" sz="4000" dirty="0"/>
              <a:t>and</a:t>
            </a:r>
            <a:r>
              <a:rPr lang="en-US" sz="4000" b="1" i="1" dirty="0"/>
              <a:t> </a:t>
            </a:r>
            <a:r>
              <a:rPr lang="en-AU" sz="4000" b="1" i="1" dirty="0"/>
              <a:t>“Rafflesia </a:t>
            </a:r>
            <a:r>
              <a:rPr lang="en-AU" sz="4000" b="1" i="1" dirty="0" err="1"/>
              <a:t>Arnoldii</a:t>
            </a:r>
            <a:r>
              <a:rPr lang="en-AU" sz="4000" b="1" i="1" dirty="0"/>
              <a:t>” </a:t>
            </a:r>
            <a:r>
              <a:rPr lang="en-AU" sz="4000" dirty="0"/>
              <a:t>are known as the </a:t>
            </a:r>
            <a:r>
              <a:rPr lang="en-AU" sz="4000" i="1" dirty="0"/>
              <a:t>“corpse flower” </a:t>
            </a:r>
            <a:r>
              <a:rPr lang="en-AU" sz="4000" dirty="0"/>
              <a:t>because they both emanate the smell of a decaying corpse which attracts the insects on which both species feed.</a:t>
            </a:r>
          </a:p>
          <a:p>
            <a:pPr marL="0" indent="0" algn="ctr">
              <a:buNone/>
            </a:pPr>
            <a:endParaRPr lang="en-AU" sz="4000" dirty="0"/>
          </a:p>
          <a:p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2" y="1834160"/>
            <a:ext cx="3569208" cy="2624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4046">
            <a:off x="9378867" y="3677885"/>
            <a:ext cx="905036" cy="9050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5507">
            <a:off x="11337610" y="3713416"/>
            <a:ext cx="983158" cy="9831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4680">
            <a:off x="9851642" y="4141782"/>
            <a:ext cx="928523" cy="9285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49437">
            <a:off x="8561574" y="1218409"/>
            <a:ext cx="952070" cy="9520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80304">
            <a:off x="9659148" y="1193265"/>
            <a:ext cx="900825" cy="9008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17009">
            <a:off x="10247985" y="1112847"/>
            <a:ext cx="955543" cy="9555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137429" y="1325562"/>
            <a:ext cx="923190" cy="9231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9141">
            <a:off x="10832487" y="4038118"/>
            <a:ext cx="987762" cy="9877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4046">
            <a:off x="9864084" y="2138796"/>
            <a:ext cx="856733" cy="8567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4080">
            <a:off x="11401319" y="2752142"/>
            <a:ext cx="987762" cy="9877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9141">
            <a:off x="8700278" y="3696925"/>
            <a:ext cx="987762" cy="9877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21247">
            <a:off x="7840450" y="2773846"/>
            <a:ext cx="987762" cy="98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80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198</Words>
  <Application>Microsoft Office PowerPoint</Application>
  <PresentationFormat>Widescreen</PresentationFormat>
  <Paragraphs>12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bunga</vt:lpstr>
      <vt:lpstr>bunga</vt:lpstr>
      <vt:lpstr>bunga</vt:lpstr>
      <vt:lpstr>bunga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50</cp:revision>
  <dcterms:created xsi:type="dcterms:W3CDTF">2016-04-10T22:18:35Z</dcterms:created>
  <dcterms:modified xsi:type="dcterms:W3CDTF">2016-06-29T05:33:30Z</dcterms:modified>
</cp:coreProperties>
</file>