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64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5F411-1D2B-4ED9-9EB9-467C5415CD7D}" type="datetimeFigureOut">
              <a:rPr lang="en-US" smtClean="0"/>
              <a:t>11-Jul-16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65A8B-403E-4E02-9381-82E21CE9F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5A8B-403E-4E02-9381-82E21CE9F6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5A8B-403E-4E02-9381-82E21CE9F6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58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73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9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36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29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57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30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13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9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7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4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cuci</a:t>
            </a:r>
            <a:r>
              <a:rPr lang="en-AU" sz="8000" b="1" dirty="0"/>
              <a:t> </a:t>
            </a:r>
            <a:r>
              <a:rPr lang="en-AU" sz="8000" b="1" dirty="0" err="1"/>
              <a:t>mata</a:t>
            </a:r>
            <a:endParaRPr lang="en-AU" sz="8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4" y="1907056"/>
            <a:ext cx="5941895" cy="44564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39" y="2212443"/>
            <a:ext cx="4860955" cy="34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cuci</a:t>
            </a:r>
            <a:r>
              <a:rPr lang="en-AU" sz="8000" b="1" dirty="0"/>
              <a:t> </a:t>
            </a:r>
            <a:r>
              <a:rPr lang="en-AU" sz="8000" b="1" dirty="0" err="1"/>
              <a:t>mata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0592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AU" dirty="0"/>
              <a:t>You’ve probably never seen an emergency eye-washing station, I know that I certainly haven’t!</a:t>
            </a:r>
          </a:p>
          <a:p>
            <a:pPr algn="just"/>
            <a:r>
              <a:rPr lang="en-AU" dirty="0"/>
              <a:t>Although </a:t>
            </a:r>
            <a:r>
              <a:rPr lang="en-AU" b="1" i="1" dirty="0"/>
              <a:t>“</a:t>
            </a:r>
            <a:r>
              <a:rPr lang="en-AU" b="1" i="1" dirty="0" err="1"/>
              <a:t>cuci</a:t>
            </a:r>
            <a:r>
              <a:rPr lang="en-AU" b="1" i="1" dirty="0"/>
              <a:t> </a:t>
            </a:r>
            <a:r>
              <a:rPr lang="en-AU" b="1" i="1" dirty="0" err="1"/>
              <a:t>mata</a:t>
            </a:r>
            <a:r>
              <a:rPr lang="en-AU" b="1" i="1" dirty="0"/>
              <a:t>” </a:t>
            </a:r>
            <a:r>
              <a:rPr lang="en-AU" dirty="0"/>
              <a:t> (pronounced </a:t>
            </a:r>
            <a:r>
              <a:rPr lang="en-AU" i="1" dirty="0"/>
              <a:t>“</a:t>
            </a:r>
            <a:r>
              <a:rPr lang="en-AU" i="1" dirty="0" err="1"/>
              <a:t>choo</a:t>
            </a:r>
            <a:r>
              <a:rPr lang="en-AU" i="1" dirty="0"/>
              <a:t>-chi </a:t>
            </a:r>
            <a:r>
              <a:rPr lang="en-AU" i="1" dirty="0" err="1"/>
              <a:t>mah-tah</a:t>
            </a:r>
            <a:r>
              <a:rPr lang="en-AU" i="1" dirty="0"/>
              <a:t>”</a:t>
            </a:r>
            <a:r>
              <a:rPr lang="en-AU" dirty="0"/>
              <a:t>) means to “wash eyes”, in Indonesian it is also an idiom with a totally different meaning!</a:t>
            </a:r>
          </a:p>
          <a:p>
            <a:pPr algn="just"/>
            <a:r>
              <a:rPr lang="en-AU" dirty="0"/>
              <a:t>Yes, that’s right, </a:t>
            </a:r>
            <a:r>
              <a:rPr lang="en-AU" b="1" i="1" dirty="0"/>
              <a:t>“</a:t>
            </a:r>
            <a:r>
              <a:rPr lang="en-AU" b="1" i="1" dirty="0" err="1"/>
              <a:t>cuci</a:t>
            </a:r>
            <a:r>
              <a:rPr lang="en-AU" b="1" i="1" dirty="0"/>
              <a:t> </a:t>
            </a:r>
            <a:r>
              <a:rPr lang="en-AU" b="1" i="1" dirty="0" err="1"/>
              <a:t>mata</a:t>
            </a:r>
            <a:r>
              <a:rPr lang="en-AU" b="1" i="1" dirty="0"/>
              <a:t>”</a:t>
            </a:r>
            <a:r>
              <a:rPr lang="en-AU" dirty="0"/>
              <a:t> means to </a:t>
            </a:r>
            <a:r>
              <a:rPr lang="en-AU" i="1" dirty="0"/>
              <a:t>“check out” </a:t>
            </a:r>
            <a:r>
              <a:rPr lang="en-AU" dirty="0"/>
              <a:t>or </a:t>
            </a:r>
            <a:r>
              <a:rPr lang="en-AU" i="1" dirty="0"/>
              <a:t>“feast your eyes upon” </a:t>
            </a:r>
            <a:r>
              <a:rPr lang="en-AU" dirty="0"/>
              <a:t>hot members of the opposite sex.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029">
            <a:off x="6099031" y="3556013"/>
            <a:ext cx="3729765" cy="2159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74" y="1877300"/>
            <a:ext cx="3442996" cy="5138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09" y="887689"/>
            <a:ext cx="1247193" cy="1247193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8154165" y="800555"/>
            <a:ext cx="2453951" cy="1623526"/>
          </a:xfrm>
          <a:prstGeom prst="cloudCallout">
            <a:avLst>
              <a:gd name="adj1" fmla="val -42887"/>
              <a:gd name="adj2" fmla="val 8433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cuci</a:t>
            </a:r>
            <a:r>
              <a:rPr lang="en-AU" sz="8000" b="1" dirty="0"/>
              <a:t> </a:t>
            </a:r>
            <a:r>
              <a:rPr lang="en-AU" sz="8000" b="1" dirty="0" err="1"/>
              <a:t>mata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50010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Be careful not to get caught out if you </a:t>
            </a:r>
            <a:r>
              <a:rPr lang="en-AU" b="1" i="1" dirty="0"/>
              <a:t>“</a:t>
            </a:r>
            <a:r>
              <a:rPr lang="en-AU" b="1" i="1" dirty="0" err="1"/>
              <a:t>cuci</a:t>
            </a:r>
            <a:r>
              <a:rPr lang="en-AU" b="1" i="1" dirty="0"/>
              <a:t> </a:t>
            </a:r>
            <a:r>
              <a:rPr lang="en-AU" b="1" i="1" dirty="0" err="1"/>
              <a:t>mata</a:t>
            </a:r>
            <a:r>
              <a:rPr lang="en-AU" b="1" i="1" dirty="0"/>
              <a:t>” </a:t>
            </a:r>
            <a:r>
              <a:rPr lang="en-AU" dirty="0"/>
              <a:t>in Indonesia 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26" y="2453950"/>
            <a:ext cx="6397821" cy="4404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59" y="119773"/>
            <a:ext cx="2300383" cy="2300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7536" y="-48191"/>
            <a:ext cx="2249455" cy="23003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62261" y="6279502"/>
            <a:ext cx="1278294" cy="578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560">
            <a:off x="3539850" y="2596434"/>
            <a:ext cx="1562489" cy="1562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174">
            <a:off x="151466" y="4495165"/>
            <a:ext cx="3100793" cy="2165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461">
            <a:off x="3389870" y="4586934"/>
            <a:ext cx="2555196" cy="196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8" y="1883862"/>
            <a:ext cx="3223844" cy="30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0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99</Words>
  <Application>Microsoft Office PowerPoint</Application>
  <PresentationFormat>Widescreen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cuci mata</vt:lpstr>
      <vt:lpstr>cuci mata</vt:lpstr>
      <vt:lpstr>cuci mata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23</cp:revision>
  <dcterms:created xsi:type="dcterms:W3CDTF">2016-04-10T22:18:35Z</dcterms:created>
  <dcterms:modified xsi:type="dcterms:W3CDTF">2016-07-11T11:59:52Z</dcterms:modified>
</cp:coreProperties>
</file>