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54" y="-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dandan</a:t>
            </a:r>
            <a:endParaRPr lang="en-AU" sz="8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39" y="0"/>
            <a:ext cx="2857500" cy="21431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994">
            <a:off x="1111153" y="1065375"/>
            <a:ext cx="4351338" cy="435133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1518">
            <a:off x="-528618" y="-151393"/>
            <a:ext cx="4261282" cy="3195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769">
            <a:off x="3189594" y="3321096"/>
            <a:ext cx="3988573" cy="32506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723">
            <a:off x="6549435" y="1540516"/>
            <a:ext cx="1816765" cy="2548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5" y="4820747"/>
            <a:ext cx="2038870" cy="1935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33" y="1846554"/>
            <a:ext cx="3729269" cy="51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dandan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61" y="1392727"/>
            <a:ext cx="794995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It looks like </a:t>
            </a:r>
            <a:r>
              <a:rPr lang="en-AU" sz="4000" b="1" i="1" dirty="0"/>
              <a:t>“</a:t>
            </a:r>
            <a:r>
              <a:rPr lang="en-AU" sz="4000" b="1" i="1" dirty="0" err="1"/>
              <a:t>dandan</a:t>
            </a:r>
            <a:r>
              <a:rPr lang="en-AU" sz="4000" b="1" i="1" dirty="0"/>
              <a:t>”</a:t>
            </a:r>
            <a:r>
              <a:rPr lang="en-AU" sz="4000" dirty="0"/>
              <a:t>, pronounced</a:t>
            </a:r>
            <a:r>
              <a:rPr lang="en-AU" sz="4000" b="1" i="1" dirty="0"/>
              <a:t> </a:t>
            </a:r>
            <a:r>
              <a:rPr lang="en-AU" sz="4000" i="1" dirty="0"/>
              <a:t>“done-done”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means</a:t>
            </a:r>
            <a:r>
              <a:rPr lang="en-AU" sz="4000" b="1" i="1" dirty="0"/>
              <a:t> </a:t>
            </a:r>
            <a:r>
              <a:rPr lang="en-AU" sz="4000" i="1" dirty="0"/>
              <a:t>“done” </a:t>
            </a:r>
            <a:r>
              <a:rPr lang="en-AU" sz="4000" dirty="0"/>
              <a:t>or </a:t>
            </a:r>
            <a:r>
              <a:rPr lang="en-AU" sz="4000" i="1" dirty="0"/>
              <a:t>“completed”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Unfortunately, it means neither!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dandan</a:t>
            </a:r>
            <a:r>
              <a:rPr lang="en-AU" sz="4000" b="1" i="1" dirty="0"/>
              <a:t>” </a:t>
            </a:r>
            <a:r>
              <a:rPr lang="en-AU" sz="4000" dirty="0"/>
              <a:t>means to </a:t>
            </a:r>
            <a:r>
              <a:rPr lang="en-AU" sz="4000" b="1" i="1" dirty="0"/>
              <a:t>“groom” </a:t>
            </a:r>
            <a:r>
              <a:rPr lang="en-AU" sz="4000" dirty="0"/>
              <a:t>or </a:t>
            </a:r>
            <a:r>
              <a:rPr lang="en-AU" sz="4000" b="1" i="1" dirty="0"/>
              <a:t>“make-up” </a:t>
            </a:r>
            <a:r>
              <a:rPr lang="en-AU" sz="4000" dirty="0"/>
              <a:t>oneself in Indonesian.</a:t>
            </a:r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99" y="590552"/>
            <a:ext cx="3621349" cy="6071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8" y="4918229"/>
            <a:ext cx="2458261" cy="1638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76" y="4918229"/>
            <a:ext cx="4619787" cy="19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dandan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61" y="1392727"/>
            <a:ext cx="794995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want to stay out of trouble, never ask a woman if she is </a:t>
            </a:r>
            <a:r>
              <a:rPr lang="en-AU" sz="4000" i="1" dirty="0"/>
              <a:t>“done”  </a:t>
            </a:r>
            <a:r>
              <a:rPr lang="en-AU" sz="4000" b="1" i="1" dirty="0"/>
              <a:t>“</a:t>
            </a:r>
            <a:r>
              <a:rPr lang="en-AU" sz="4000" b="1" i="1" dirty="0" err="1"/>
              <a:t>dandan</a:t>
            </a:r>
            <a:r>
              <a:rPr lang="en-AU" sz="4000" b="1" i="1" dirty="0"/>
              <a:t>” </a:t>
            </a:r>
            <a:r>
              <a:rPr lang="en-AU" sz="4000" dirty="0"/>
              <a:t>yet! </a:t>
            </a: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0" y="940232"/>
            <a:ext cx="5933663" cy="5933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20" y="4093494"/>
            <a:ext cx="4989252" cy="2993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51" y="2604538"/>
            <a:ext cx="1905000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7" y="3010146"/>
            <a:ext cx="3389196" cy="35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9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72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dandan</vt:lpstr>
      <vt:lpstr>dandan</vt:lpstr>
      <vt:lpstr>dandan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39</cp:revision>
  <dcterms:created xsi:type="dcterms:W3CDTF">2016-04-10T22:18:35Z</dcterms:created>
  <dcterms:modified xsi:type="dcterms:W3CDTF">2016-09-25T15:16:19Z</dcterms:modified>
</cp:coreProperties>
</file>