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duit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01" y="561760"/>
            <a:ext cx="4536489" cy="62161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" y="948755"/>
            <a:ext cx="5592192" cy="5592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13" y="2572223"/>
            <a:ext cx="3136037" cy="16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duit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b="1" i="1" dirty="0"/>
              <a:t>“</a:t>
            </a:r>
            <a:r>
              <a:rPr lang="en-AU" sz="4000" b="1" i="1" dirty="0" err="1"/>
              <a:t>duit</a:t>
            </a:r>
            <a:r>
              <a:rPr lang="en-AU" sz="4000" b="1" i="1" dirty="0"/>
              <a:t>” </a:t>
            </a:r>
            <a:r>
              <a:rPr lang="en-AU" sz="4000" dirty="0"/>
              <a:t>,</a:t>
            </a:r>
            <a:r>
              <a:rPr lang="en-AU" sz="4000" b="1" i="1" dirty="0"/>
              <a:t>  </a:t>
            </a:r>
            <a:r>
              <a:rPr lang="en-AU" sz="4000" dirty="0"/>
              <a:t>pronounced </a:t>
            </a:r>
            <a:r>
              <a:rPr lang="en-AU" sz="4000" i="1" dirty="0"/>
              <a:t>“do it”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has nothing to do with the marketing of </a:t>
            </a:r>
            <a:r>
              <a:rPr lang="en-AU" sz="4000" b="1" i="1" dirty="0"/>
              <a:t>NIKE</a:t>
            </a:r>
            <a:r>
              <a:rPr lang="en-AU" sz="4000" dirty="0"/>
              <a:t> products in Indonesia! It is, in fact, the informal Indonesian word for </a:t>
            </a:r>
            <a:r>
              <a:rPr lang="en-AU" sz="4000" i="1" dirty="0"/>
              <a:t>“money”</a:t>
            </a:r>
            <a:r>
              <a:rPr lang="en-AU" sz="4000" dirty="0"/>
              <a:t>! 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7776">
            <a:off x="304247" y="4250532"/>
            <a:ext cx="3297911" cy="1390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9378">
            <a:off x="3783807" y="3973958"/>
            <a:ext cx="3329336" cy="1430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2175">
            <a:off x="7155549" y="4240977"/>
            <a:ext cx="2960277" cy="1287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50" y="302733"/>
            <a:ext cx="2627050" cy="1215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1" y="240836"/>
            <a:ext cx="2481050" cy="1174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657">
            <a:off x="9329418" y="3825552"/>
            <a:ext cx="2578333" cy="119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duit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06" y="1517968"/>
            <a:ext cx="11401393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an Indonesian wishes to </a:t>
            </a:r>
            <a:r>
              <a:rPr lang="en-AU" sz="4000"/>
              <a:t>borrow money, </a:t>
            </a:r>
            <a:r>
              <a:rPr lang="en-AU" sz="4000" dirty="0"/>
              <a:t>he will say, </a:t>
            </a:r>
            <a:r>
              <a:rPr lang="en-AU" sz="4000" b="1" i="1" dirty="0"/>
              <a:t>“</a:t>
            </a:r>
            <a:r>
              <a:rPr lang="en-AU" sz="4000" b="1" i="1" dirty="0" err="1"/>
              <a:t>Pinjam</a:t>
            </a:r>
            <a:r>
              <a:rPr lang="en-AU" sz="4000" b="1" i="1" dirty="0"/>
              <a:t> </a:t>
            </a:r>
            <a:r>
              <a:rPr lang="en-AU" sz="4000" b="1" i="1" dirty="0" err="1"/>
              <a:t>duit</a:t>
            </a:r>
            <a:r>
              <a:rPr lang="en-AU" sz="4000" b="1" i="1" dirty="0"/>
              <a:t>, dong” </a:t>
            </a:r>
            <a:r>
              <a:rPr lang="en-AU" sz="4000" i="1" dirty="0"/>
              <a:t>(“Lend me some money, mate”</a:t>
            </a:r>
            <a:r>
              <a:rPr lang="en-AU" sz="4000" dirty="0"/>
              <a:t>). </a:t>
            </a:r>
          </a:p>
          <a:p>
            <a:pPr algn="just"/>
            <a:r>
              <a:rPr lang="en-AU" sz="4000" dirty="0"/>
              <a:t>My advice to you is, don’t </a:t>
            </a:r>
            <a:r>
              <a:rPr lang="en-AU" sz="4000" b="1" i="1" dirty="0"/>
              <a:t>“</a:t>
            </a:r>
            <a:r>
              <a:rPr lang="en-AU" sz="4000" b="1" i="1" dirty="0" err="1"/>
              <a:t>duit</a:t>
            </a:r>
            <a:r>
              <a:rPr lang="en-AU" sz="4000" b="1" i="1" dirty="0"/>
              <a:t>” </a:t>
            </a:r>
            <a:r>
              <a:rPr lang="en-AU" sz="4000" dirty="0"/>
              <a:t>because you’ll never see your money again !!!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81" y="4969169"/>
            <a:ext cx="4762500" cy="1352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81" y="3946964"/>
            <a:ext cx="3640918" cy="2839916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6513"/>
            <a:ext cx="2689934" cy="31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83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duit</vt:lpstr>
      <vt:lpstr>duit</vt:lpstr>
      <vt:lpstr>duit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48</cp:revision>
  <dcterms:created xsi:type="dcterms:W3CDTF">2016-04-10T22:18:35Z</dcterms:created>
  <dcterms:modified xsi:type="dcterms:W3CDTF">2016-07-03T12:15:30Z</dcterms:modified>
</cp:coreProperties>
</file>