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A1FE8-7071-438B-A97D-803AB0796B84}" type="datetimeFigureOut">
              <a:rPr lang="en-US" smtClean="0"/>
              <a:t>28-Sep-16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929E6-1BA0-4267-A0DB-1356B5C26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55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929E6-1BA0-4267-A0DB-1356B5C26B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27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179" y="16956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/>
              <a:t>foya</a:t>
            </a:r>
          </a:p>
        </p:txBody>
      </p:sp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681" y="4607509"/>
            <a:ext cx="2883778" cy="19289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999" y="4298751"/>
            <a:ext cx="5445199" cy="23685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8" y="0"/>
            <a:ext cx="10058400" cy="45476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420" y="1349293"/>
            <a:ext cx="11745157" cy="5268912"/>
          </a:xfrm>
        </p:spPr>
        <p:txBody>
          <a:bodyPr>
            <a:normAutofit/>
          </a:bodyPr>
          <a:lstStyle/>
          <a:p>
            <a:pPr algn="just"/>
            <a:r>
              <a:rPr lang="en-AU" sz="4000" dirty="0"/>
              <a:t>I know that you’re thinking that </a:t>
            </a:r>
            <a:r>
              <a:rPr lang="en-AU" sz="4000" b="1" i="1" dirty="0"/>
              <a:t>“foya”</a:t>
            </a:r>
            <a:r>
              <a:rPr lang="en-AU" sz="4000" dirty="0"/>
              <a:t>, pronounced </a:t>
            </a:r>
            <a:r>
              <a:rPr lang="en-AU" sz="4000" b="1" i="1" dirty="0"/>
              <a:t>“</a:t>
            </a:r>
            <a:r>
              <a:rPr lang="en-AU" sz="4000" b="1" i="1" dirty="0" err="1"/>
              <a:t>foy-er</a:t>
            </a:r>
            <a:r>
              <a:rPr lang="en-AU" sz="4000" b="1" i="1" dirty="0"/>
              <a:t>”</a:t>
            </a:r>
            <a:r>
              <a:rPr lang="en-AU" sz="4000" dirty="0"/>
              <a:t>, probably means a </a:t>
            </a:r>
            <a:r>
              <a:rPr lang="en-AU" sz="4000" i="1" dirty="0"/>
              <a:t>“hotel foyer” </a:t>
            </a:r>
            <a:r>
              <a:rPr lang="en-AU" sz="4000" dirty="0"/>
              <a:t>or</a:t>
            </a:r>
            <a:r>
              <a:rPr lang="en-AU" sz="4000" i="1" dirty="0"/>
              <a:t> “lobby” </a:t>
            </a:r>
            <a:r>
              <a:rPr lang="en-AU" sz="4000" dirty="0"/>
              <a:t>in Indonesian, right? </a:t>
            </a:r>
          </a:p>
          <a:p>
            <a:pPr algn="just"/>
            <a:r>
              <a:rPr lang="en-AU" sz="4000" dirty="0"/>
              <a:t>Sorry to spoil your party, but </a:t>
            </a:r>
            <a:r>
              <a:rPr lang="en-AU" sz="4000" b="1" i="1" dirty="0"/>
              <a:t>“foya” </a:t>
            </a:r>
            <a:r>
              <a:rPr lang="en-AU" sz="4000" dirty="0"/>
              <a:t>is the root word of the verb </a:t>
            </a:r>
            <a:r>
              <a:rPr lang="en-AU" sz="4000" b="1" i="1" dirty="0"/>
              <a:t>“</a:t>
            </a:r>
            <a:r>
              <a:rPr lang="en-AU" sz="4000" b="1" i="1" dirty="0" err="1"/>
              <a:t>berfoya</a:t>
            </a:r>
            <a:r>
              <a:rPr lang="en-AU" sz="4000" b="1" i="1" dirty="0"/>
              <a:t>-foya”</a:t>
            </a:r>
            <a:r>
              <a:rPr lang="en-AU" sz="4000" dirty="0"/>
              <a:t> which means </a:t>
            </a:r>
            <a:r>
              <a:rPr lang="en-AU" sz="4000" i="1" dirty="0"/>
              <a:t>“to party on” </a:t>
            </a:r>
            <a:r>
              <a:rPr lang="en-AU" sz="4000" dirty="0"/>
              <a:t>in Indonesian.</a:t>
            </a:r>
          </a:p>
          <a:p>
            <a:endParaRPr lang="en-AU" sz="40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617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/>
              <a:t>foya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3" y="5923272"/>
            <a:ext cx="1830508" cy="79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997" y="3405326"/>
            <a:ext cx="3048000" cy="304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325" y="2809570"/>
            <a:ext cx="3978150" cy="397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36474" y="3545149"/>
            <a:ext cx="3046520" cy="304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365" y="3320722"/>
            <a:ext cx="4171451" cy="33969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85" y="0"/>
            <a:ext cx="2009524" cy="197142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783" y="30717"/>
            <a:ext cx="2009524" cy="197142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769" y="30717"/>
            <a:ext cx="2009524" cy="197142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816" y="0"/>
            <a:ext cx="2009524" cy="19714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617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/>
              <a:t>foya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951" y="-3"/>
            <a:ext cx="2009524" cy="19714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475" y="-2"/>
            <a:ext cx="2009524" cy="197142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420" y="1598633"/>
            <a:ext cx="11745157" cy="4412315"/>
          </a:xfrm>
        </p:spPr>
        <p:txBody>
          <a:bodyPr>
            <a:normAutofit/>
          </a:bodyPr>
          <a:lstStyle/>
          <a:p>
            <a:pPr algn="just"/>
            <a:r>
              <a:rPr lang="en-AU" sz="4000" dirty="0"/>
              <a:t>If you want to be really extravagant, you can </a:t>
            </a:r>
            <a:r>
              <a:rPr lang="en-AU" sz="4000" b="1" i="1" dirty="0"/>
              <a:t>“</a:t>
            </a:r>
            <a:r>
              <a:rPr lang="en-AU" sz="4000" b="1" i="1" dirty="0" err="1"/>
              <a:t>berfoya</a:t>
            </a:r>
            <a:r>
              <a:rPr lang="en-AU" sz="4000" b="1" i="1" dirty="0"/>
              <a:t>-foya”</a:t>
            </a:r>
            <a:r>
              <a:rPr lang="en-AU" sz="4000" dirty="0"/>
              <a:t>, in the </a:t>
            </a:r>
            <a:r>
              <a:rPr lang="en-AU" sz="4000" i="1" dirty="0"/>
              <a:t>“foyer” </a:t>
            </a:r>
            <a:r>
              <a:rPr lang="en-AU" sz="4000" dirty="0"/>
              <a:t>of an upmarket hotel. Is that good enough </a:t>
            </a:r>
            <a:r>
              <a:rPr lang="en-AU" sz="4000" i="1" dirty="0"/>
              <a:t>“for </a:t>
            </a:r>
            <a:r>
              <a:rPr lang="en-AU" sz="4000" i="1" dirty="0" err="1"/>
              <a:t>ya</a:t>
            </a:r>
            <a:r>
              <a:rPr lang="en-AU" sz="4000" i="1" dirty="0"/>
              <a:t>” </a:t>
            </a:r>
            <a:r>
              <a:rPr lang="en-AU" sz="4000" dirty="0"/>
              <a:t>???</a:t>
            </a:r>
          </a:p>
          <a:p>
            <a:endParaRPr lang="en-AU" sz="4000" i="1" dirty="0"/>
          </a:p>
        </p:txBody>
      </p:sp>
    </p:spTree>
    <p:extLst>
      <p:ext uri="{BB962C8B-B14F-4D97-AF65-F5344CB8AC3E}">
        <p14:creationId xmlns:p14="http://schemas.microsoft.com/office/powerpoint/2010/main" val="2617118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95</Words>
  <Application>Microsoft Office PowerPoint</Application>
  <PresentationFormat>Widescreen</PresentationFormat>
  <Paragraphs>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foya</vt:lpstr>
      <vt:lpstr>foya</vt:lpstr>
      <vt:lpstr>foya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36</cp:revision>
  <dcterms:created xsi:type="dcterms:W3CDTF">2016-04-10T22:18:35Z</dcterms:created>
  <dcterms:modified xsi:type="dcterms:W3CDTF">2016-09-28T13:45:04Z</dcterms:modified>
</cp:coreProperties>
</file>