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gang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7" y="160470"/>
            <a:ext cx="4352756" cy="3032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8" y="3248653"/>
            <a:ext cx="5227796" cy="3609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80" y="2299491"/>
            <a:ext cx="3827608" cy="21335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32" y="160470"/>
            <a:ext cx="5530468" cy="3456543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70" y="3995928"/>
            <a:ext cx="6404622" cy="2949403"/>
          </a:xfr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gang</a:t>
            </a:r>
          </a:p>
        </p:txBody>
      </p:sp>
      <p:sp>
        <p:nvSpPr>
          <p:cNvPr id="6" name="AutoShape 4" descr="Image result for Looney toons gang gif"/>
          <p:cNvSpPr>
            <a:spLocks noChangeAspect="1" noChangeArrowheads="1"/>
          </p:cNvSpPr>
          <p:nvPr/>
        </p:nvSpPr>
        <p:spPr bwMode="auto">
          <a:xfrm>
            <a:off x="2849732" y="2283570"/>
            <a:ext cx="3398668" cy="339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42398" y="1527048"/>
            <a:ext cx="4987386" cy="4421106"/>
          </a:xfrm>
        </p:spPr>
        <p:txBody>
          <a:bodyPr>
            <a:normAutofit lnSpcReduction="10000"/>
          </a:bodyPr>
          <a:lstStyle/>
          <a:p>
            <a:pPr algn="just"/>
            <a:r>
              <a:rPr lang="en-AU" dirty="0"/>
              <a:t>You are probably thinking that </a:t>
            </a:r>
            <a:r>
              <a:rPr lang="en-AU" b="1" i="1" dirty="0"/>
              <a:t>“gang”</a:t>
            </a:r>
            <a:r>
              <a:rPr lang="en-AU" dirty="0"/>
              <a:t>, pronounced </a:t>
            </a:r>
            <a:r>
              <a:rPr lang="en-AU" i="1" dirty="0"/>
              <a:t>“gung”</a:t>
            </a:r>
            <a:r>
              <a:rPr lang="en-AU" dirty="0"/>
              <a:t>, means </a:t>
            </a:r>
            <a:r>
              <a:rPr lang="en-AU" i="1" dirty="0"/>
              <a:t>“gang” </a:t>
            </a:r>
            <a:r>
              <a:rPr lang="en-AU" dirty="0"/>
              <a:t>in Indonesian, right? Well, </a:t>
            </a:r>
            <a:r>
              <a:rPr lang="en-AU" i="1" dirty="0"/>
              <a:t>“gang”</a:t>
            </a:r>
            <a:r>
              <a:rPr lang="en-AU" dirty="0"/>
              <a:t>,</a:t>
            </a:r>
            <a:r>
              <a:rPr lang="en-AU" i="1" dirty="0"/>
              <a:t> </a:t>
            </a:r>
            <a:r>
              <a:rPr lang="en-AU" dirty="0"/>
              <a:t>I’m sorry to disappoint you, but it doesn’t!</a:t>
            </a:r>
          </a:p>
          <a:p>
            <a:pPr algn="just"/>
            <a:r>
              <a:rPr lang="en-AU" dirty="0"/>
              <a:t>Allow me to set you on the straight and narrow path. In Indonesian, a </a:t>
            </a:r>
            <a:r>
              <a:rPr lang="en-AU" b="1" i="1" dirty="0"/>
              <a:t>“gang”</a:t>
            </a:r>
            <a:r>
              <a:rPr lang="en-AU" dirty="0"/>
              <a:t> is a </a:t>
            </a:r>
            <a:r>
              <a:rPr lang="en-AU" i="1" dirty="0"/>
              <a:t>“laneway” </a:t>
            </a:r>
            <a:r>
              <a:rPr lang="en-AU" dirty="0"/>
              <a:t>or</a:t>
            </a:r>
            <a:r>
              <a:rPr lang="en-AU" i="1" dirty="0"/>
              <a:t> “alley”</a:t>
            </a:r>
            <a:r>
              <a:rPr lang="en-AU" dirty="0"/>
              <a:t>,</a:t>
            </a:r>
            <a:r>
              <a:rPr lang="en-AU" i="1" dirty="0"/>
              <a:t> </a:t>
            </a:r>
            <a:r>
              <a:rPr lang="en-AU" dirty="0"/>
              <a:t>which is usually only wide enough for motorcycle traffic.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23" y="1690688"/>
            <a:ext cx="3774586" cy="34025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93" y="3054096"/>
            <a:ext cx="6339840" cy="38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71" y="1076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gang</a:t>
            </a:r>
          </a:p>
        </p:txBody>
      </p:sp>
      <p:sp>
        <p:nvSpPr>
          <p:cNvPr id="6" name="AutoShape 4" descr="Image result for Looney toons gang gif"/>
          <p:cNvSpPr>
            <a:spLocks noChangeAspect="1" noChangeArrowheads="1"/>
          </p:cNvSpPr>
          <p:nvPr/>
        </p:nvSpPr>
        <p:spPr bwMode="auto">
          <a:xfrm>
            <a:off x="2849732" y="2283570"/>
            <a:ext cx="3398668" cy="339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90870" y="1433236"/>
            <a:ext cx="5912528" cy="5320530"/>
          </a:xfrm>
        </p:spPr>
        <p:txBody>
          <a:bodyPr/>
          <a:lstStyle/>
          <a:p>
            <a:pPr algn="just"/>
            <a:r>
              <a:rPr lang="en-AU" dirty="0"/>
              <a:t>Indonesians name all their streets </a:t>
            </a:r>
            <a:r>
              <a:rPr lang="en-AU" b="1" i="1" dirty="0"/>
              <a:t>“</a:t>
            </a:r>
            <a:r>
              <a:rPr lang="en-AU" b="1" i="1" dirty="0" err="1"/>
              <a:t>Jalan</a:t>
            </a:r>
            <a:r>
              <a:rPr lang="en-AU" b="1" i="1" dirty="0"/>
              <a:t>” </a:t>
            </a:r>
            <a:r>
              <a:rPr lang="en-AU" i="1" dirty="0"/>
              <a:t>(plus name) </a:t>
            </a:r>
            <a:r>
              <a:rPr lang="en-AU" dirty="0"/>
              <a:t>and all their lanes </a:t>
            </a:r>
            <a:r>
              <a:rPr lang="en-AU" b="1" i="1" dirty="0"/>
              <a:t>“Gang” </a:t>
            </a:r>
            <a:r>
              <a:rPr lang="en-AU" i="1" dirty="0"/>
              <a:t>(plus name). </a:t>
            </a:r>
            <a:r>
              <a:rPr lang="en-AU" dirty="0"/>
              <a:t>For example, </a:t>
            </a:r>
            <a:r>
              <a:rPr lang="en-AU" b="1" i="1" dirty="0"/>
              <a:t>“</a:t>
            </a:r>
            <a:r>
              <a:rPr lang="en-AU" b="1" i="1" dirty="0" err="1"/>
              <a:t>Jalan</a:t>
            </a:r>
            <a:r>
              <a:rPr lang="en-AU" b="1" i="1" dirty="0"/>
              <a:t> </a:t>
            </a:r>
            <a:r>
              <a:rPr lang="en-AU" b="1" i="1" dirty="0" err="1"/>
              <a:t>Sudirman</a:t>
            </a:r>
            <a:r>
              <a:rPr lang="en-AU" b="1" i="1" dirty="0"/>
              <a:t>”</a:t>
            </a:r>
            <a:r>
              <a:rPr lang="en-AU" dirty="0"/>
              <a:t>. The word </a:t>
            </a:r>
            <a:r>
              <a:rPr lang="en-AU" b="1" i="1" dirty="0"/>
              <a:t>“</a:t>
            </a:r>
            <a:r>
              <a:rPr lang="en-AU" b="1" i="1" dirty="0" err="1"/>
              <a:t>Jalan</a:t>
            </a:r>
            <a:r>
              <a:rPr lang="en-AU" b="1" i="1" dirty="0"/>
              <a:t>” </a:t>
            </a:r>
            <a:r>
              <a:rPr lang="en-AU" dirty="0"/>
              <a:t>is abbreviated </a:t>
            </a:r>
            <a:r>
              <a:rPr lang="en-AU" b="1" i="1" dirty="0"/>
              <a:t>“Jl.” </a:t>
            </a:r>
            <a:r>
              <a:rPr lang="en-AU" dirty="0"/>
              <a:t>and </a:t>
            </a:r>
            <a:r>
              <a:rPr lang="en-AU" b="1" i="1" dirty="0"/>
              <a:t>“Gang” </a:t>
            </a:r>
            <a:r>
              <a:rPr lang="en-AU" dirty="0"/>
              <a:t>is abbreviated </a:t>
            </a:r>
            <a:r>
              <a:rPr lang="en-AU" b="1" i="1" dirty="0"/>
              <a:t>“Gg”. </a:t>
            </a:r>
            <a:r>
              <a:rPr lang="en-AU" dirty="0"/>
              <a:t>If you look at this map of </a:t>
            </a:r>
            <a:r>
              <a:rPr lang="en-AU" dirty="0" err="1"/>
              <a:t>Kuta</a:t>
            </a:r>
            <a:r>
              <a:rPr lang="en-AU" dirty="0"/>
              <a:t> in Bali, the streets are all labelled but the narrow lanes are not. </a:t>
            </a:r>
          </a:p>
          <a:p>
            <a:pPr algn="just"/>
            <a:r>
              <a:rPr lang="en-AU" dirty="0"/>
              <a:t>If you want to be in a </a:t>
            </a:r>
            <a:r>
              <a:rPr lang="en-AU" b="1" i="1" dirty="0"/>
              <a:t>“gang”</a:t>
            </a:r>
            <a:r>
              <a:rPr lang="en-AU" dirty="0"/>
              <a:t>,</a:t>
            </a:r>
            <a:r>
              <a:rPr lang="en-AU" b="1" i="1" dirty="0"/>
              <a:t> </a:t>
            </a:r>
            <a:r>
              <a:rPr lang="en-AU" dirty="0"/>
              <a:t>just go to the capital, Jakarta … you’ll find  millions of them there!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71" y="1537470"/>
            <a:ext cx="6057530" cy="5320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52" y="5568962"/>
            <a:ext cx="1562470" cy="128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01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174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gang</vt:lpstr>
      <vt:lpstr>gang</vt:lpstr>
      <vt:lpstr>gang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2016-09-29T15:20:12Z</dcterms:modified>
</cp:coreProperties>
</file>