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133" autoAdjust="0"/>
  </p:normalViewPr>
  <p:slideViewPr>
    <p:cSldViewPr snapToGrid="0">
      <p:cViewPr varScale="1">
        <p:scale>
          <a:sx n="108" d="100"/>
          <a:sy n="108" d="100"/>
        </p:scale>
        <p:origin x="678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18/09/2016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5178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18/09/2016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033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18/09/2016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768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18/09/2016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657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18/09/2016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750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18/09/2016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803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18/09/2016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236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18/09/2016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1382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18/09/2016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906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18/09/2016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964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18/09/2016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08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2DE2E-2F67-4BEB-A6EC-4B8C4A2DA493}" type="datetimeFigureOut">
              <a:rPr lang="en-AU" smtClean="0"/>
              <a:t>18/09/2016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35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814" y="827814"/>
            <a:ext cx="5202371" cy="52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5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1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gorden</a:t>
            </a:r>
            <a:endParaRPr lang="en-AU" sz="8000" b="1" dirty="0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225" y="2695575"/>
            <a:ext cx="4495800" cy="4162425"/>
          </a:xfr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810" y="4555697"/>
            <a:ext cx="3810000" cy="25527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714" y="3130804"/>
            <a:ext cx="3557525" cy="200344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544" y="612339"/>
            <a:ext cx="5647446" cy="376119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76" y="3164674"/>
            <a:ext cx="2660464" cy="346150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60" y="1357168"/>
            <a:ext cx="4548135" cy="1762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63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gorden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" y="1508824"/>
            <a:ext cx="8302752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By now you’re probably thinking that </a:t>
            </a:r>
            <a:r>
              <a:rPr lang="en-AU" sz="4000" b="1" i="1" dirty="0"/>
              <a:t>“</a:t>
            </a:r>
            <a:r>
              <a:rPr lang="en-AU" sz="4000" b="1" i="1" dirty="0" err="1"/>
              <a:t>gorden</a:t>
            </a:r>
            <a:r>
              <a:rPr lang="en-AU" sz="4000" b="1" i="1" dirty="0"/>
              <a:t>”</a:t>
            </a:r>
            <a:r>
              <a:rPr lang="en-AU" sz="4000" dirty="0"/>
              <a:t>, pronounced </a:t>
            </a:r>
            <a:r>
              <a:rPr lang="en-AU" sz="4000" i="1" dirty="0"/>
              <a:t>“gore-den”</a:t>
            </a:r>
            <a:r>
              <a:rPr lang="en-AU" sz="4000" dirty="0"/>
              <a:t>, is the Indonesian for the name </a:t>
            </a:r>
            <a:r>
              <a:rPr lang="en-AU" sz="4000" i="1" dirty="0"/>
              <a:t>“Gordon”</a:t>
            </a:r>
            <a:r>
              <a:rPr lang="en-AU" sz="4000" dirty="0"/>
              <a:t>,</a:t>
            </a:r>
            <a:r>
              <a:rPr lang="en-AU" sz="4000" i="1" dirty="0"/>
              <a:t> </a:t>
            </a:r>
            <a:r>
              <a:rPr lang="en-AU" sz="4000" dirty="0"/>
              <a:t>right?</a:t>
            </a:r>
          </a:p>
          <a:p>
            <a:pPr algn="just"/>
            <a:r>
              <a:rPr lang="en-AU" sz="4000" dirty="0"/>
              <a:t>Sorry to bring down the curtain on that idea, but </a:t>
            </a:r>
            <a:r>
              <a:rPr lang="en-AU" sz="4000" b="1" i="1" dirty="0"/>
              <a:t>“</a:t>
            </a:r>
            <a:r>
              <a:rPr lang="en-AU" sz="4000" b="1" i="1" dirty="0" err="1"/>
              <a:t>gorden</a:t>
            </a:r>
            <a:r>
              <a:rPr lang="en-AU" sz="4000" b="1" i="1" dirty="0"/>
              <a:t>” </a:t>
            </a:r>
            <a:r>
              <a:rPr lang="en-AU" sz="4000" dirty="0"/>
              <a:t>actually means </a:t>
            </a:r>
            <a:r>
              <a:rPr lang="en-AU" sz="4000" i="1" dirty="0"/>
              <a:t>“curtain” </a:t>
            </a:r>
            <a:r>
              <a:rPr lang="en-AU" sz="4000" dirty="0"/>
              <a:t>in Indonesian.</a:t>
            </a:r>
          </a:p>
          <a:p>
            <a:endParaRPr lang="en-AU" sz="4000" i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165" y="1027906"/>
            <a:ext cx="4230539" cy="3937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23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gorden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16" y="1517968"/>
            <a:ext cx="5016818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As you know Gordon Ramsay has both a foul mouth and a very bad temper so one thing is for </a:t>
            </a:r>
            <a:r>
              <a:rPr lang="en-AU" sz="4000" i="1" dirty="0"/>
              <a:t>“certain” </a:t>
            </a:r>
            <a:r>
              <a:rPr lang="en-AU" sz="4000" dirty="0"/>
              <a:t>… it would be the final </a:t>
            </a:r>
            <a:r>
              <a:rPr lang="en-AU" sz="4000" b="1" i="1" dirty="0"/>
              <a:t>“</a:t>
            </a:r>
            <a:r>
              <a:rPr lang="en-AU" sz="4000" b="1" i="1" dirty="0" err="1"/>
              <a:t>gorden</a:t>
            </a:r>
            <a:r>
              <a:rPr lang="en-AU" sz="4000" b="1" i="1" dirty="0"/>
              <a:t>” </a:t>
            </a:r>
            <a:r>
              <a:rPr lang="en-AU" sz="4000" dirty="0"/>
              <a:t>for any poor chef who made a mistake in his kitchen!</a:t>
            </a:r>
            <a:endParaRPr lang="en-AU" sz="4000" i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000" y="3657599"/>
            <a:ext cx="2069430" cy="279342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346" y="1764792"/>
            <a:ext cx="6005910" cy="5093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2651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93</Words>
  <Application>Microsoft Office PowerPoint</Application>
  <PresentationFormat>Widescreen</PresentationFormat>
  <Paragraphs>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gorden</vt:lpstr>
      <vt:lpstr>gorden</vt:lpstr>
      <vt:lpstr>gorden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ATHANASIADIS, Jim</dc:creator>
  <cp:lastModifiedBy>JIM</cp:lastModifiedBy>
  <cp:revision>36</cp:revision>
  <dcterms:created xsi:type="dcterms:W3CDTF">2016-04-10T22:18:35Z</dcterms:created>
  <dcterms:modified xsi:type="dcterms:W3CDTF">2016-09-18T07:49:43Z</dcterms:modified>
</cp:coreProperties>
</file>