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hantu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1" y="3514175"/>
            <a:ext cx="4377838" cy="334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19" y="1527248"/>
            <a:ext cx="3653204" cy="2691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14" y="141717"/>
            <a:ext cx="2991565" cy="4161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0" y="237386"/>
            <a:ext cx="2362200" cy="3838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0" y="3984948"/>
            <a:ext cx="2152214" cy="217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24" y="2743898"/>
            <a:ext cx="5984755" cy="4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hantu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4146"/>
            <a:ext cx="611310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dirty="0"/>
              <a:t>You are probably thinking that </a:t>
            </a:r>
            <a:r>
              <a:rPr lang="en-AU" b="1" i="1" dirty="0"/>
              <a:t>“</a:t>
            </a:r>
            <a:r>
              <a:rPr lang="en-AU" b="1" i="1" dirty="0" err="1"/>
              <a:t>hantu</a:t>
            </a:r>
            <a:r>
              <a:rPr lang="en-AU" b="1" i="1" dirty="0"/>
              <a:t>”</a:t>
            </a:r>
            <a:r>
              <a:rPr lang="en-AU" dirty="0"/>
              <a:t>, pronounced </a:t>
            </a:r>
            <a:r>
              <a:rPr lang="en-AU" i="1" dirty="0"/>
              <a:t>“</a:t>
            </a:r>
            <a:r>
              <a:rPr lang="en-AU" i="1" dirty="0" err="1"/>
              <a:t>hun</a:t>
            </a:r>
            <a:r>
              <a:rPr lang="en-AU" i="1" dirty="0"/>
              <a:t>-too”</a:t>
            </a:r>
            <a:r>
              <a:rPr lang="en-AU" dirty="0"/>
              <a:t>, means </a:t>
            </a:r>
            <a:r>
              <a:rPr lang="en-AU" i="1" dirty="0"/>
              <a:t>“to hunt” </a:t>
            </a:r>
            <a:r>
              <a:rPr lang="en-AU" dirty="0"/>
              <a:t>in Indonesian, right? Even though you’ve “</a:t>
            </a:r>
            <a:r>
              <a:rPr lang="en-AU" i="1" dirty="0"/>
              <a:t>given it your best shot”</a:t>
            </a:r>
            <a:r>
              <a:rPr lang="en-AU" dirty="0"/>
              <a:t>, you are </a:t>
            </a:r>
            <a:r>
              <a:rPr lang="en-AU" i="1" dirty="0"/>
              <a:t>“still barking up the wrong tree.”</a:t>
            </a:r>
          </a:p>
          <a:p>
            <a:pPr algn="just"/>
            <a:r>
              <a:rPr lang="en-AU" dirty="0"/>
              <a:t>The Indonesian noun </a:t>
            </a:r>
            <a:r>
              <a:rPr lang="en-AU" b="1" i="1" dirty="0"/>
              <a:t>“</a:t>
            </a:r>
            <a:r>
              <a:rPr lang="en-AU" b="1" i="1" dirty="0" err="1"/>
              <a:t>hantu</a:t>
            </a:r>
            <a:r>
              <a:rPr lang="en-AU" b="1" i="1" dirty="0"/>
              <a:t>” </a:t>
            </a:r>
            <a:r>
              <a:rPr lang="en-AU" dirty="0"/>
              <a:t>means</a:t>
            </a:r>
            <a:r>
              <a:rPr lang="en-AU" i="1" dirty="0"/>
              <a:t> “ghost”.</a:t>
            </a:r>
          </a:p>
          <a:p>
            <a:pPr algn="just"/>
            <a:r>
              <a:rPr lang="en-AU" dirty="0"/>
              <a:t>I hope all hunters are haunted by the </a:t>
            </a:r>
            <a:r>
              <a:rPr lang="en-AU" b="1" i="1" dirty="0"/>
              <a:t>“</a:t>
            </a:r>
            <a:r>
              <a:rPr lang="en-AU" b="1" i="1" dirty="0" err="1"/>
              <a:t>hantu</a:t>
            </a:r>
            <a:r>
              <a:rPr lang="en-AU" b="1" i="1" dirty="0"/>
              <a:t>” </a:t>
            </a:r>
            <a:r>
              <a:rPr lang="en-AU" dirty="0"/>
              <a:t>of the wildlife they kill in the name of sport.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49" y="2841957"/>
            <a:ext cx="3060441" cy="3947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1512">
            <a:off x="9444149" y="185595"/>
            <a:ext cx="2336161" cy="4161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6" y="1232398"/>
            <a:ext cx="1875824" cy="18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hantu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281" y="1579639"/>
            <a:ext cx="6165187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In a civilised world, there is no room for the senseless slaughter of any species.</a:t>
            </a:r>
            <a:endParaRPr lang="en-AU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56" y="2883159"/>
            <a:ext cx="4173583" cy="3974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" y="227013"/>
            <a:ext cx="3010539" cy="2890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56" y="2661216"/>
            <a:ext cx="5281800" cy="2560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38" y="220506"/>
            <a:ext cx="2532734" cy="2551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386">
            <a:off x="3389751" y="5111862"/>
            <a:ext cx="3737209" cy="16382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2" y="3588322"/>
            <a:ext cx="3121158" cy="3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2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94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hantu</vt:lpstr>
      <vt:lpstr>hantu</vt:lpstr>
      <vt:lpstr>hantu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117</cp:revision>
  <dcterms:created xsi:type="dcterms:W3CDTF">2016-04-10T22:18:35Z</dcterms:created>
  <dcterms:modified xsi:type="dcterms:W3CDTF">2016-11-02T10:14:22Z</dcterms:modified>
</cp:coreProperties>
</file>