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6" r:id="rId4"/>
    <p:sldId id="269" r:id="rId5"/>
    <p:sldId id="258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32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61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38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4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02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41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40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38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3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84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77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D436-2853-463D-9571-4C7D4372A0B3}" type="datetimeFigureOut">
              <a:rPr lang="en-AU" smtClean="0"/>
              <a:t>16/03/2019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165F-7788-4C1C-BC15-CC1BB1416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41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dfat/status/1102814246432370689?s=1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502276"/>
            <a:ext cx="8847784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450762"/>
            <a:ext cx="7946265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1114425"/>
            <a:ext cx="54959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090612"/>
            <a:ext cx="5467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0" y="270456"/>
            <a:ext cx="8551571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1047749"/>
            <a:ext cx="8190964" cy="54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6" y="296215"/>
            <a:ext cx="8371268" cy="61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373487"/>
            <a:ext cx="9787943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800100"/>
            <a:ext cx="10306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1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733424"/>
            <a:ext cx="10401300" cy="55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7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09625"/>
            <a:ext cx="99822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2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https://twitter.com/dfat/status/1102814246432370689?s=17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250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852487"/>
            <a:ext cx="99536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847725"/>
            <a:ext cx="10115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1" y="742614"/>
            <a:ext cx="6489476" cy="5812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93" y="0"/>
            <a:ext cx="5572125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081087"/>
            <a:ext cx="5448300" cy="51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657225"/>
            <a:ext cx="55626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5" y="588336"/>
            <a:ext cx="8448541" cy="57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83335"/>
            <a:ext cx="8950816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34" y="566671"/>
            <a:ext cx="7534141" cy="57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7" y="334851"/>
            <a:ext cx="7997781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OConnor</dc:creator>
  <cp:lastModifiedBy>Kerry OConnor</cp:lastModifiedBy>
  <cp:revision>4</cp:revision>
  <dcterms:created xsi:type="dcterms:W3CDTF">2019-03-16T05:17:38Z</dcterms:created>
  <dcterms:modified xsi:type="dcterms:W3CDTF">2019-03-16T05:35:07Z</dcterms:modified>
</cp:coreProperties>
</file>