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188B-EC26-E6F7-CE48-9A98F717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C8EAC-9D43-2786-1E52-FF81B9DA5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693F-D086-5631-B1F6-AC48FB27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D85-FA65-435E-8DFD-9EB0A7E461F3}" type="datetimeFigureOut">
              <a:rPr lang="en-AU" smtClean="0"/>
              <a:t>5/01/2023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3678A-C806-7BDE-4C82-B7018DA8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C5635-3838-1BBE-CF31-1C1708BE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A4F8-9C8B-49F8-8516-E93FC0D52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00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77A0F-6D11-EB07-F3E9-1C8805A70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37FCA-8840-4565-B81E-3F2AE3741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9F6C6-DC8D-400B-7631-1AA8DE023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D85-FA65-435E-8DFD-9EB0A7E461F3}" type="datetimeFigureOut">
              <a:rPr lang="en-AU" smtClean="0"/>
              <a:t>5/01/2023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09196-082B-E5BE-0A1F-F4D9438A5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CA65E-A3B2-6802-233F-1D86C3D3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A4F8-9C8B-49F8-8516-E93FC0D52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274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59CB05-250F-F0FB-9139-072B4122D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63F89-2F44-121A-2FB5-FD5C8BFEF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ECF4A-93AA-6FF1-BB15-4FD3AEF3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D85-FA65-435E-8DFD-9EB0A7E461F3}" type="datetimeFigureOut">
              <a:rPr lang="en-AU" smtClean="0"/>
              <a:t>5/01/2023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5D176-5542-4908-E9B6-04927242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7FE37-47F7-DEBF-B669-ECA59BFF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A4F8-9C8B-49F8-8516-E93FC0D52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3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3F43-1D2D-8297-8ADC-A56D4B202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7D500-A57E-0BDD-8010-2B5121B7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A4918-5334-674A-1176-8A40EE49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D85-FA65-435E-8DFD-9EB0A7E461F3}" type="datetimeFigureOut">
              <a:rPr lang="en-AU" smtClean="0"/>
              <a:t>5/01/2023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8B43C-E500-8F07-82DB-712C28D9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C1CEB-ED3E-34D3-5E96-6231A1D5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A4F8-9C8B-49F8-8516-E93FC0D52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455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6E0A-46DA-6B37-4C87-B30439FB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70210-616A-9CB4-3607-73DE16D64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13E1-16ED-416D-85E1-4648FB6E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D85-FA65-435E-8DFD-9EB0A7E461F3}" type="datetimeFigureOut">
              <a:rPr lang="en-AU" smtClean="0"/>
              <a:t>5/01/2023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EDA3C-B228-EF26-6B1C-2C01E5F9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57D76-6C0E-A4F9-82BB-CD1B5B15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A4F8-9C8B-49F8-8516-E93FC0D52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346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C3FD-3DF6-FCA0-2A41-46D34235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C8AC8-2C7E-A9FA-9A66-B6C6D7AE9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91CF0-5500-B152-4BAC-7AA3E7D83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8ECA8-3214-3303-BEAA-83C0CF18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D85-FA65-435E-8DFD-9EB0A7E461F3}" type="datetimeFigureOut">
              <a:rPr lang="en-AU" smtClean="0"/>
              <a:t>5/01/2023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A9D73-3A19-E96F-1BE1-6A2A2099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805A8-6397-1380-A77E-BF1B3093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A4F8-9C8B-49F8-8516-E93FC0D52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140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C7F5-5FBD-4194-9B79-D1E044BD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77505-1E61-76DA-4C99-0CCD49314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43918-5A9C-556A-99F5-ECF8FC52A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CFDFB-B2E3-6EA9-BDBF-61C3AAA6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875593-3169-07CF-F4D3-BCEBDD232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6878B-E488-AECB-B8F5-DDCA853E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D85-FA65-435E-8DFD-9EB0A7E461F3}" type="datetimeFigureOut">
              <a:rPr lang="en-AU" smtClean="0"/>
              <a:t>5/01/2023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9BDBC4-1131-2F85-845D-6A0A2A66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3F45A2-06A7-9840-7B7A-CAD3F155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A4F8-9C8B-49F8-8516-E93FC0D52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13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01966-2B09-22CE-DE72-75E8CDF4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9CE72-66C4-D311-7D68-CDA9CBF9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D85-FA65-435E-8DFD-9EB0A7E461F3}" type="datetimeFigureOut">
              <a:rPr lang="en-AU" smtClean="0"/>
              <a:t>5/01/2023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CA609-771C-B47B-9FD2-AA1E09F44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3CB6B-A976-40FB-2052-CC2F8A0C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A4F8-9C8B-49F8-8516-E93FC0D52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915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834A08-480E-52E9-B87E-31EE61BB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D85-FA65-435E-8DFD-9EB0A7E461F3}" type="datetimeFigureOut">
              <a:rPr lang="en-AU" smtClean="0"/>
              <a:t>5/01/2023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56F34-8C5C-8824-BE80-E66E58D8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FE87A-7245-5A57-EB39-63EDC195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A4F8-9C8B-49F8-8516-E93FC0D52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94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F7871-004F-4F0E-160F-C2A3A9F6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E526-8250-4373-594B-7A0BF7BF8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C902A-FFA4-405E-D798-51D831542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0171D-A337-0CA3-0360-FD5C5AE3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D85-FA65-435E-8DFD-9EB0A7E461F3}" type="datetimeFigureOut">
              <a:rPr lang="en-AU" smtClean="0"/>
              <a:t>5/01/2023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C339D-CD30-5DFD-A59B-718657E7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00B4C-9FA7-B4B7-FE68-6D221E26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A4F8-9C8B-49F8-8516-E93FC0D52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2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37FCF-D5F5-727A-75B6-08367C90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597982-FBEE-0C97-6EA5-8C5E3FBB4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55C0E-8639-E08A-A208-3A66F2E38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D3ABD-C599-1B14-82A8-6DC89405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D85-FA65-435E-8DFD-9EB0A7E461F3}" type="datetimeFigureOut">
              <a:rPr lang="en-AU" smtClean="0"/>
              <a:t>5/01/2023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1121A-59FA-A6A5-3B24-233E7A59D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D2B81-9AC2-724F-4112-2AC7A3F2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A4F8-9C8B-49F8-8516-E93FC0D52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698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79D27-A777-5370-FCC5-88AAFE19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0AB2B-5DA1-F356-A513-73CEFC268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66C17-B815-F4A0-6B89-EE76B88F3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AD85-FA65-435E-8DFD-9EB0A7E461F3}" type="datetimeFigureOut">
              <a:rPr lang="en-AU" smtClean="0"/>
              <a:t>5/01/2023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E4C8B-E3C6-7DF7-9A3D-AE5087362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2951A-E140-217D-CC95-B4291223A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4A4F8-9C8B-49F8-8516-E93FC0D52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506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dnewsfromindonesia.id/infographic/inilah-alasan-mengapa-minions-berbicara-bahasa-indonesia?fbclid=IwAR1EWcxzt-b0rTcNEG7j3uR2R5Nrqy2vroEygTuXCbBzGTBwx3h51mCNkO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277F-C5F2-20E6-53E9-5B0DDA3819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Inilah AlasanMengapa Minions Berbicara Bahasa Indonesia</a:t>
            </a:r>
            <a:br>
              <a:rPr lang="en-AU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AU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A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973E6-B2CA-E16D-465C-9EEA566EB4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>
                <a:hlinkClick r:id="rId2"/>
              </a:rPr>
              <a:t>https://www.goodnewsfromindonesia.id/infographic/inilah-alasan-mengapa-minions-berbicara-bahasa-indonesia?fbclid=IwAR1EWcxzt-b0rTcNEG7j3uR2R5Nrqy2vroEygTuXCbBzGTBwx3h51mCNkO8</a:t>
            </a:r>
            <a:endParaRPr lang="en-AU"/>
          </a:p>
          <a:p>
            <a:endParaRPr lang="en-AU" dirty="0"/>
          </a:p>
        </p:txBody>
      </p:sp>
      <p:pic>
        <p:nvPicPr>
          <p:cNvPr id="1026" name="Picture 2" descr="Happy-Minions-PNG-Images by backevil92 on DeviantArt">
            <a:extLst>
              <a:ext uri="{FF2B5EF4-FFF2-40B4-BE49-F238E27FC236}">
                <a16:creationId xmlns:a16="http://schemas.microsoft.com/office/drawing/2014/main" id="{8BF8745A-8E85-EDB7-E955-A739227E7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16" y="3164305"/>
            <a:ext cx="3010532" cy="36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oup Minions PNG File | PNG Mart">
            <a:extLst>
              <a:ext uri="{FF2B5EF4-FFF2-40B4-BE49-F238E27FC236}">
                <a16:creationId xmlns:a16="http://schemas.microsoft.com/office/drawing/2014/main" id="{093CFF03-CDF8-4AE0-D26A-5AC22990D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110" y="3164304"/>
            <a:ext cx="3038362" cy="36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nions PNG images heroes, minions transparent free download - FreeIconsPNG">
            <a:extLst>
              <a:ext uri="{FF2B5EF4-FFF2-40B4-BE49-F238E27FC236}">
                <a16:creationId xmlns:a16="http://schemas.microsoft.com/office/drawing/2014/main" id="{BCCDF043-B39D-379E-2B3E-47D7FB131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68" y="4775199"/>
            <a:ext cx="1294063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32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E6A03C-5C8C-B249-8AC4-F252D8051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5642" y="390525"/>
            <a:ext cx="5300716" cy="6351588"/>
          </a:xfrm>
        </p:spPr>
      </p:pic>
      <p:pic>
        <p:nvPicPr>
          <p:cNvPr id="2" name="Picture 2" descr="Happy-Minions-PNG-Images by backevil92 on DeviantArt">
            <a:extLst>
              <a:ext uri="{FF2B5EF4-FFF2-40B4-BE49-F238E27FC236}">
                <a16:creationId xmlns:a16="http://schemas.microsoft.com/office/drawing/2014/main" id="{F27F7581-BDAB-0315-8E08-E217A9A6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16" y="3164305"/>
            <a:ext cx="3010532" cy="36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oup Minions PNG File | PNG Mart">
            <a:extLst>
              <a:ext uri="{FF2B5EF4-FFF2-40B4-BE49-F238E27FC236}">
                <a16:creationId xmlns:a16="http://schemas.microsoft.com/office/drawing/2014/main" id="{2EFD4E7B-A264-1AA6-4246-8DE5C00A8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110" y="3164304"/>
            <a:ext cx="3038362" cy="36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24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145B7-06CB-55D0-C4E3-B3B631136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7" r="-2" b="-2"/>
          <a:stretch/>
        </p:blipFill>
        <p:spPr>
          <a:xfrm>
            <a:off x="2932552" y="10"/>
            <a:ext cx="6095980" cy="6857990"/>
          </a:xfrm>
          <a:prstGeom prst="rect">
            <a:avLst/>
          </a:prstGeom>
        </p:spPr>
      </p:pic>
      <p:pic>
        <p:nvPicPr>
          <p:cNvPr id="2" name="Picture 2" descr="Happy-Minions-PNG-Images by backevil92 on DeviantArt">
            <a:extLst>
              <a:ext uri="{FF2B5EF4-FFF2-40B4-BE49-F238E27FC236}">
                <a16:creationId xmlns:a16="http://schemas.microsoft.com/office/drawing/2014/main" id="{F3443A93-D6FC-82F6-3C36-016DDA05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16" y="3164305"/>
            <a:ext cx="3010532" cy="36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oup Minions PNG File | PNG Mart">
            <a:extLst>
              <a:ext uri="{FF2B5EF4-FFF2-40B4-BE49-F238E27FC236}">
                <a16:creationId xmlns:a16="http://schemas.microsoft.com/office/drawing/2014/main" id="{4ACCCDD3-37B5-5968-A158-E4AC287BF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110" y="3164304"/>
            <a:ext cx="3038362" cy="36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4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145B7-06CB-55D0-C4E3-B3B631136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7" r="-2" b="-2"/>
          <a:stretch/>
        </p:blipFill>
        <p:spPr>
          <a:xfrm>
            <a:off x="2932552" y="10"/>
            <a:ext cx="6095980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8345D3-455B-0EFB-7BA8-33FCEA759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500" y="0"/>
            <a:ext cx="6399000" cy="6858000"/>
          </a:xfrm>
          <a:prstGeom prst="rect">
            <a:avLst/>
          </a:prstGeom>
        </p:spPr>
      </p:pic>
      <p:pic>
        <p:nvPicPr>
          <p:cNvPr id="2" name="Picture 2" descr="Happy-Minions-PNG-Images by backevil92 on DeviantArt">
            <a:extLst>
              <a:ext uri="{FF2B5EF4-FFF2-40B4-BE49-F238E27FC236}">
                <a16:creationId xmlns:a16="http://schemas.microsoft.com/office/drawing/2014/main" id="{E44C8E96-535D-8CED-3BBD-97F3E0A95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16" y="3164305"/>
            <a:ext cx="3010532" cy="36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oup Minions PNG File | PNG Mart">
            <a:extLst>
              <a:ext uri="{FF2B5EF4-FFF2-40B4-BE49-F238E27FC236}">
                <a16:creationId xmlns:a16="http://schemas.microsoft.com/office/drawing/2014/main" id="{D61C00F8-1C2D-FE71-EA9D-90C1B6EA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110" y="3164304"/>
            <a:ext cx="3038362" cy="36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5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145B7-06CB-55D0-C4E3-B3B631136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7" r="-2" b="-2"/>
          <a:stretch/>
        </p:blipFill>
        <p:spPr>
          <a:xfrm>
            <a:off x="2932552" y="10"/>
            <a:ext cx="6095980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8345D3-455B-0EFB-7BA8-33FCEA759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500" y="0"/>
            <a:ext cx="6399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4D684B-EC56-5D50-704B-43C0FC27A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400" y="0"/>
            <a:ext cx="6135199" cy="6858000"/>
          </a:xfrm>
          <a:prstGeom prst="rect">
            <a:avLst/>
          </a:prstGeom>
        </p:spPr>
      </p:pic>
      <p:pic>
        <p:nvPicPr>
          <p:cNvPr id="2" name="Picture 2" descr="Happy-Minions-PNG-Images by backevil92 on DeviantArt">
            <a:extLst>
              <a:ext uri="{FF2B5EF4-FFF2-40B4-BE49-F238E27FC236}">
                <a16:creationId xmlns:a16="http://schemas.microsoft.com/office/drawing/2014/main" id="{2C1F25F8-07DA-F5C6-130D-1BBF877B5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16" y="3164305"/>
            <a:ext cx="3010532" cy="36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oup Minions PNG File | PNG Mart">
            <a:extLst>
              <a:ext uri="{FF2B5EF4-FFF2-40B4-BE49-F238E27FC236}">
                <a16:creationId xmlns:a16="http://schemas.microsoft.com/office/drawing/2014/main" id="{88E37CEA-03AF-DFEE-EC45-8CA0BB78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110" y="3164304"/>
            <a:ext cx="3038362" cy="36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79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145B7-06CB-55D0-C4E3-B3B631136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7" r="-2" b="-2"/>
          <a:stretch/>
        </p:blipFill>
        <p:spPr>
          <a:xfrm>
            <a:off x="2932552" y="10"/>
            <a:ext cx="6095980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8345D3-455B-0EFB-7BA8-33FCEA759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500" y="0"/>
            <a:ext cx="6399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4D684B-EC56-5D50-704B-43C0FC27A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400" y="0"/>
            <a:ext cx="61351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B940A5-C8C5-4F6F-F7C4-E59944CB3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778" y="0"/>
            <a:ext cx="6204443" cy="6858000"/>
          </a:xfrm>
          <a:prstGeom prst="rect">
            <a:avLst/>
          </a:prstGeom>
        </p:spPr>
      </p:pic>
      <p:pic>
        <p:nvPicPr>
          <p:cNvPr id="2" name="Picture 2" descr="Happy-Minions-PNG-Images by backevil92 on DeviantArt">
            <a:extLst>
              <a:ext uri="{FF2B5EF4-FFF2-40B4-BE49-F238E27FC236}">
                <a16:creationId xmlns:a16="http://schemas.microsoft.com/office/drawing/2014/main" id="{477C855B-84CD-2E93-5FAA-3B4482082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16" y="3164305"/>
            <a:ext cx="3010532" cy="36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roup Minions PNG File | PNG Mart">
            <a:extLst>
              <a:ext uri="{FF2B5EF4-FFF2-40B4-BE49-F238E27FC236}">
                <a16:creationId xmlns:a16="http://schemas.microsoft.com/office/drawing/2014/main" id="{65A836B6-1E3F-A7D1-A45C-B0A2680B3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110" y="3164304"/>
            <a:ext cx="3038362" cy="36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13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145B7-06CB-55D0-C4E3-B3B631136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7" r="-2" b="-2"/>
          <a:stretch/>
        </p:blipFill>
        <p:spPr>
          <a:xfrm>
            <a:off x="2932552" y="10"/>
            <a:ext cx="6095980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8345D3-455B-0EFB-7BA8-33FCEA759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500" y="0"/>
            <a:ext cx="6399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4D684B-EC56-5D50-704B-43C0FC27A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400" y="0"/>
            <a:ext cx="61351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B940A5-C8C5-4F6F-F7C4-E59944CB3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778" y="0"/>
            <a:ext cx="620444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5802FC-0906-8FFD-91BC-A733CA2D5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978" y="0"/>
            <a:ext cx="5958044" cy="6858000"/>
          </a:xfrm>
          <a:prstGeom prst="rect">
            <a:avLst/>
          </a:prstGeom>
        </p:spPr>
      </p:pic>
      <p:pic>
        <p:nvPicPr>
          <p:cNvPr id="2" name="Picture 2" descr="Happy-Minions-PNG-Images by backevil92 on DeviantArt">
            <a:extLst>
              <a:ext uri="{FF2B5EF4-FFF2-40B4-BE49-F238E27FC236}">
                <a16:creationId xmlns:a16="http://schemas.microsoft.com/office/drawing/2014/main" id="{E16E70BC-2154-2398-8E15-0F19C2C81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16" y="3164305"/>
            <a:ext cx="3010532" cy="36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roup Minions PNG File | PNG Mart">
            <a:extLst>
              <a:ext uri="{FF2B5EF4-FFF2-40B4-BE49-F238E27FC236}">
                <a16:creationId xmlns:a16="http://schemas.microsoft.com/office/drawing/2014/main" id="{F397AE7A-76DA-674E-0CA3-B6C26209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110" y="3164304"/>
            <a:ext cx="3038362" cy="36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7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145B7-06CB-55D0-C4E3-B3B631136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7" r="-2" b="-2"/>
          <a:stretch/>
        </p:blipFill>
        <p:spPr>
          <a:xfrm>
            <a:off x="2932552" y="10"/>
            <a:ext cx="6095980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8345D3-455B-0EFB-7BA8-33FCEA759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500" y="0"/>
            <a:ext cx="6399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4D684B-EC56-5D50-704B-43C0FC27A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400" y="0"/>
            <a:ext cx="61351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B940A5-C8C5-4F6F-F7C4-E59944CB3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778" y="0"/>
            <a:ext cx="620444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5802FC-0906-8FFD-91BC-A733CA2D5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978" y="0"/>
            <a:ext cx="595804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0EE7A1-E9BB-13BE-4CF5-63F6EE1266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0604" y="0"/>
            <a:ext cx="5930792" cy="6858000"/>
          </a:xfrm>
          <a:prstGeom prst="rect">
            <a:avLst/>
          </a:prstGeom>
        </p:spPr>
      </p:pic>
      <p:pic>
        <p:nvPicPr>
          <p:cNvPr id="2" name="Picture 2" descr="Happy-Minions-PNG-Images by backevil92 on DeviantArt">
            <a:extLst>
              <a:ext uri="{FF2B5EF4-FFF2-40B4-BE49-F238E27FC236}">
                <a16:creationId xmlns:a16="http://schemas.microsoft.com/office/drawing/2014/main" id="{4E85AD57-C0D3-B487-2824-E26BA6E0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16" y="3164305"/>
            <a:ext cx="3010532" cy="36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oup Minions PNG File | PNG Mart">
            <a:extLst>
              <a:ext uri="{FF2B5EF4-FFF2-40B4-BE49-F238E27FC236}">
                <a16:creationId xmlns:a16="http://schemas.microsoft.com/office/drawing/2014/main" id="{4D4D8917-20C9-20BF-A7F4-4DE4F10FA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110" y="3164304"/>
            <a:ext cx="3038362" cy="36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46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23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Inilah AlasanMengapa Minions Berbicara Bahasa Indonesia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Inilah AlasanMengapa Minions Berbicara Bahasa Indonesia  </dc:title>
  <dc:creator>Jim Athanasiadis</dc:creator>
  <cp:lastModifiedBy>Jim Athanasiadis</cp:lastModifiedBy>
  <cp:revision>2</cp:revision>
  <dcterms:created xsi:type="dcterms:W3CDTF">2023-01-05T08:25:01Z</dcterms:created>
  <dcterms:modified xsi:type="dcterms:W3CDTF">2023-01-05T08:57:11Z</dcterms:modified>
</cp:coreProperties>
</file>