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karat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6" y="0"/>
            <a:ext cx="3419475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908359"/>
            <a:ext cx="3810000" cy="2800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90" y="1651756"/>
            <a:ext cx="3251536" cy="2393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6816" y="2659524"/>
            <a:ext cx="5178367" cy="324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13" y="-1089757"/>
            <a:ext cx="5401892" cy="6190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98" y="4158478"/>
            <a:ext cx="3626996" cy="25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karat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62" y="1482870"/>
            <a:ext cx="111414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be thinking that </a:t>
            </a:r>
            <a:r>
              <a:rPr lang="en-AU" sz="4000" b="1" i="1" dirty="0"/>
              <a:t>“karat”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“car-rut”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“carrot”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You’re getting a little </a:t>
            </a:r>
            <a:r>
              <a:rPr lang="en-AU" sz="4000" i="1" dirty="0"/>
              <a:t>“rusty”</a:t>
            </a:r>
            <a:r>
              <a:rPr lang="en-AU" sz="4000" dirty="0"/>
              <a:t> because the noun </a:t>
            </a:r>
            <a:r>
              <a:rPr lang="en-AU" sz="4000" b="1" i="1" dirty="0"/>
              <a:t>“karat” </a:t>
            </a:r>
            <a:r>
              <a:rPr lang="en-AU" sz="4000" dirty="0"/>
              <a:t>means both </a:t>
            </a:r>
            <a:r>
              <a:rPr lang="en-AU" sz="4000" i="1" dirty="0"/>
              <a:t>“rust” </a:t>
            </a:r>
            <a:r>
              <a:rPr lang="en-AU" sz="4000" dirty="0"/>
              <a:t>and a </a:t>
            </a:r>
            <a:r>
              <a:rPr lang="en-AU" sz="4000" i="1" dirty="0"/>
              <a:t>“measure of purity”</a:t>
            </a:r>
            <a:r>
              <a:rPr lang="en-AU" sz="4000" dirty="0"/>
              <a:t> for gold  and diamonds.</a:t>
            </a:r>
            <a:endParaRPr lang="en-AU" sz="4000" i="1" dirty="0"/>
          </a:p>
          <a:p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82" y="5281230"/>
            <a:ext cx="4554894" cy="1212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74" y="4404568"/>
            <a:ext cx="24384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95" y="4680024"/>
            <a:ext cx="2071758" cy="2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karat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24" y="1946875"/>
            <a:ext cx="111414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When shopping for gold or diamond jewellery in Indonesia, be extra careful to ensure they are both free from </a:t>
            </a:r>
            <a:r>
              <a:rPr lang="en-AU" sz="4000" b="1" i="1" dirty="0"/>
              <a:t>“karat” </a:t>
            </a:r>
            <a:r>
              <a:rPr lang="en-AU" sz="4000" dirty="0"/>
              <a:t>and have a high</a:t>
            </a:r>
            <a:r>
              <a:rPr lang="en-AU" sz="4000" b="1" i="1" dirty="0"/>
              <a:t> “karat” </a:t>
            </a:r>
            <a:r>
              <a:rPr lang="en-AU" sz="4000" dirty="0"/>
              <a:t>value</a:t>
            </a:r>
            <a:r>
              <a:rPr lang="en-AU" sz="4000" b="1" i="1" dirty="0"/>
              <a:t> 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19" y="3018532"/>
            <a:ext cx="398702" cy="61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07" y="3010778"/>
            <a:ext cx="398702" cy="612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595" y="3010778"/>
            <a:ext cx="398702" cy="612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4" y="4010544"/>
            <a:ext cx="3238125" cy="230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9" y="4581331"/>
            <a:ext cx="3409814" cy="2170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67" y="3860400"/>
            <a:ext cx="3310103" cy="2358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80" y="4687549"/>
            <a:ext cx="3239479" cy="2170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85" y="7338"/>
            <a:ext cx="3774515" cy="25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karat</vt:lpstr>
      <vt:lpstr>karat</vt:lpstr>
      <vt:lpstr>karat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2016-11-13T07:17:26Z</dcterms:modified>
</cp:coreProperties>
</file>