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-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karet</a:t>
            </a:r>
            <a:endParaRPr lang="en-AU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196" y="0"/>
            <a:ext cx="3419475" cy="2543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9" y="3908359"/>
            <a:ext cx="3810000" cy="2800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390" y="1651756"/>
            <a:ext cx="3251536" cy="2393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6816" y="2659524"/>
            <a:ext cx="5178367" cy="3240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313" y="-1089757"/>
            <a:ext cx="5401892" cy="6190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98" y="4158478"/>
            <a:ext cx="3626996" cy="25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karet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62" y="1482870"/>
            <a:ext cx="1114147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must be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karet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“car-ret”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“carrot”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right?</a:t>
            </a:r>
            <a:r>
              <a:rPr lang="en-AU" sz="4000" i="1" dirty="0"/>
              <a:t> </a:t>
            </a:r>
          </a:p>
          <a:p>
            <a:pPr algn="just"/>
            <a:r>
              <a:rPr lang="en-AU" sz="4000" dirty="0"/>
              <a:t>Your logic is a little </a:t>
            </a:r>
            <a:r>
              <a:rPr lang="en-AU" sz="4000" i="1" dirty="0"/>
              <a:t>“rubbery”</a:t>
            </a:r>
            <a:r>
              <a:rPr lang="en-AU" sz="4000" dirty="0"/>
              <a:t> because 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karet</a:t>
            </a:r>
            <a:r>
              <a:rPr lang="en-AU" sz="4000" b="1" i="1" dirty="0"/>
              <a:t>” </a:t>
            </a:r>
            <a:r>
              <a:rPr lang="en-AU" sz="4000" dirty="0"/>
              <a:t>actually</a:t>
            </a:r>
            <a:r>
              <a:rPr lang="en-AU" sz="4000" b="1" i="1" dirty="0"/>
              <a:t> </a:t>
            </a:r>
            <a:r>
              <a:rPr lang="en-AU" sz="4000" dirty="0"/>
              <a:t>means </a:t>
            </a:r>
            <a:r>
              <a:rPr lang="en-AU" sz="4000" i="1" dirty="0"/>
              <a:t>“rubber” </a:t>
            </a:r>
            <a:r>
              <a:rPr lang="en-AU" sz="4000" dirty="0"/>
              <a:t>in Indonesian</a:t>
            </a:r>
            <a:r>
              <a:rPr lang="en-AU" sz="4000" i="1" dirty="0"/>
              <a:t>.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28">
            <a:off x="9054531" y="3989532"/>
            <a:ext cx="3524250" cy="2762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16" y="3793785"/>
            <a:ext cx="3425584" cy="3425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2" y="4338532"/>
            <a:ext cx="2370005" cy="22574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19" y="4388788"/>
            <a:ext cx="3701967" cy="24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86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karet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155" y="1150549"/>
            <a:ext cx="1114147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Indonesians are notorious for following </a:t>
            </a:r>
            <a:r>
              <a:rPr lang="en-AU" sz="4000" b="1" i="1" dirty="0"/>
              <a:t>“jam </a:t>
            </a:r>
            <a:r>
              <a:rPr lang="en-AU" sz="4000" b="1" i="1" dirty="0" err="1"/>
              <a:t>karet</a:t>
            </a:r>
            <a:r>
              <a:rPr lang="en-AU" sz="4000" b="1" i="1" dirty="0"/>
              <a:t>” </a:t>
            </a:r>
            <a:r>
              <a:rPr lang="en-AU" sz="4000" dirty="0"/>
              <a:t>or </a:t>
            </a:r>
            <a:r>
              <a:rPr lang="en-AU" sz="4000" i="1" dirty="0"/>
              <a:t>“rubber (elastic) time”. </a:t>
            </a:r>
            <a:r>
              <a:rPr lang="en-AU" sz="4000" dirty="0"/>
              <a:t>So, if an Indonesian is late for an appointment or event, you just need to grin and bear it!</a:t>
            </a:r>
            <a:endParaRPr lang="en-AU" sz="40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21" y="2465786"/>
            <a:ext cx="3151745" cy="4576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17" y="2871127"/>
            <a:ext cx="2374825" cy="2002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886" y="4753953"/>
            <a:ext cx="3333750" cy="1990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129" y="2749827"/>
            <a:ext cx="1355541" cy="17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86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karet</vt:lpstr>
      <vt:lpstr>karet</vt:lpstr>
      <vt:lpstr>karet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41</cp:revision>
  <dcterms:created xsi:type="dcterms:W3CDTF">2016-04-10T22:18:35Z</dcterms:created>
  <dcterms:modified xsi:type="dcterms:W3CDTF">2017-01-04T12:43:46Z</dcterms:modified>
</cp:coreProperties>
</file>