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65" r:id="rId4"/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-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3CA5B-E9FE-434A-BE40-B2FEBD7E5973}" type="datetimeFigureOut">
              <a:rPr lang="en-US" smtClean="0"/>
              <a:t>25-Jun-16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DAEC7-FF79-485E-9BC6-C67106C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0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DAEC7-FF79-485E-9BC6-C67106C46A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20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25/06/2016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25/06/2016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25/06/2016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kecoa</a:t>
            </a:r>
            <a:r>
              <a:rPr lang="en-AU" sz="8000" b="1" dirty="0"/>
              <a:t> &amp; </a:t>
            </a:r>
            <a:r>
              <a:rPr lang="en-AU" sz="8000" b="1" dirty="0" err="1"/>
              <a:t>coro</a:t>
            </a:r>
            <a:endParaRPr lang="en-US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7379">
            <a:off x="895471" y="4790805"/>
            <a:ext cx="1076472" cy="1467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89" y="5347272"/>
            <a:ext cx="1257597" cy="703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2295">
            <a:off x="2623582" y="4492295"/>
            <a:ext cx="1676260" cy="9285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6360">
            <a:off x="6099065" y="4337618"/>
            <a:ext cx="1676260" cy="9285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14">
            <a:off x="8716922" y="939536"/>
            <a:ext cx="1676260" cy="9285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6167">
            <a:off x="8181517" y="3733016"/>
            <a:ext cx="1257597" cy="7030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222">
            <a:off x="1303473" y="1339155"/>
            <a:ext cx="1257597" cy="7030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30">
            <a:off x="4872009" y="2358651"/>
            <a:ext cx="1076472" cy="14679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0937">
            <a:off x="10505982" y="2193632"/>
            <a:ext cx="1076472" cy="1467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7752">
            <a:off x="4369430" y="5009523"/>
            <a:ext cx="2081629" cy="20816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98127">
            <a:off x="6700782" y="1869014"/>
            <a:ext cx="1640262" cy="16402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26040">
            <a:off x="1652614" y="2482581"/>
            <a:ext cx="1640262" cy="164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2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kecoa</a:t>
            </a:r>
            <a:r>
              <a:rPr lang="en-AU" sz="8000" b="1" dirty="0"/>
              <a:t> &amp; </a:t>
            </a:r>
            <a:r>
              <a:rPr lang="en-AU" sz="8000" b="1" dirty="0" err="1"/>
              <a:t>coro</a:t>
            </a:r>
            <a:endParaRPr lang="en-US" sz="80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86915" y="1548066"/>
            <a:ext cx="6798802" cy="4351338"/>
          </a:xfrm>
        </p:spPr>
        <p:txBody>
          <a:bodyPr>
            <a:normAutofit/>
          </a:bodyPr>
          <a:lstStyle/>
          <a:p>
            <a:pPr algn="just"/>
            <a:r>
              <a:rPr lang="en-AU" dirty="0"/>
              <a:t>As you have probably guessed, </a:t>
            </a:r>
            <a:r>
              <a:rPr lang="en-AU" b="1" i="1" dirty="0"/>
              <a:t>“</a:t>
            </a:r>
            <a:r>
              <a:rPr lang="en-AU" b="1" i="1" dirty="0" err="1"/>
              <a:t>kecoa</a:t>
            </a:r>
            <a:r>
              <a:rPr lang="en-AU" b="1" i="1" dirty="0"/>
              <a:t>” </a:t>
            </a:r>
            <a:r>
              <a:rPr lang="en-AU" i="1" dirty="0"/>
              <a:t>(</a:t>
            </a:r>
            <a:r>
              <a:rPr lang="en-AU" i="1" dirty="0" err="1"/>
              <a:t>keh</a:t>
            </a:r>
            <a:r>
              <a:rPr lang="en-AU" i="1" dirty="0"/>
              <a:t>-</a:t>
            </a:r>
            <a:r>
              <a:rPr lang="en-AU" i="1" dirty="0" err="1"/>
              <a:t>cho</a:t>
            </a:r>
            <a:r>
              <a:rPr lang="en-AU" i="1" dirty="0"/>
              <a:t>-ah) </a:t>
            </a:r>
            <a:r>
              <a:rPr lang="en-AU" dirty="0"/>
              <a:t>and </a:t>
            </a:r>
            <a:r>
              <a:rPr lang="en-AU" b="1" i="1" dirty="0"/>
              <a:t>“</a:t>
            </a:r>
            <a:r>
              <a:rPr lang="en-AU" b="1" i="1" dirty="0" err="1"/>
              <a:t>coro</a:t>
            </a:r>
            <a:r>
              <a:rPr lang="en-AU" b="1" i="1" dirty="0"/>
              <a:t>” </a:t>
            </a:r>
            <a:r>
              <a:rPr lang="en-AU" i="1" dirty="0"/>
              <a:t>(chore-</a:t>
            </a:r>
            <a:r>
              <a:rPr lang="en-AU" i="1" dirty="0" err="1"/>
              <a:t>roh</a:t>
            </a:r>
            <a:r>
              <a:rPr lang="en-AU" i="1" dirty="0"/>
              <a:t>) </a:t>
            </a:r>
            <a:r>
              <a:rPr lang="en-AU" dirty="0"/>
              <a:t>both mean </a:t>
            </a:r>
            <a:r>
              <a:rPr lang="en-AU" i="1" dirty="0"/>
              <a:t>“cockroach”</a:t>
            </a:r>
            <a:r>
              <a:rPr lang="en-AU" dirty="0"/>
              <a:t>.</a:t>
            </a:r>
          </a:p>
          <a:p>
            <a:pPr algn="just"/>
            <a:r>
              <a:rPr lang="en-AU" b="1" i="1" dirty="0"/>
              <a:t>“</a:t>
            </a:r>
            <a:r>
              <a:rPr lang="en-AU" b="1" i="1" dirty="0" err="1"/>
              <a:t>coro</a:t>
            </a:r>
            <a:r>
              <a:rPr lang="en-AU" b="1" i="1" dirty="0"/>
              <a:t>”</a:t>
            </a:r>
            <a:r>
              <a:rPr lang="en-AU" i="1" dirty="0"/>
              <a:t> </a:t>
            </a:r>
            <a:r>
              <a:rPr lang="en-AU" dirty="0"/>
              <a:t>is actually the Javanese word for </a:t>
            </a:r>
            <a:r>
              <a:rPr lang="en-AU" i="1" dirty="0"/>
              <a:t>“cockroach” </a:t>
            </a:r>
            <a:r>
              <a:rPr lang="en-AU" dirty="0"/>
              <a:t>but, due to the Javanese being the dominant ethnic group, it is used throughout Indonesia.</a:t>
            </a:r>
          </a:p>
          <a:p>
            <a:pPr algn="just"/>
            <a:r>
              <a:rPr lang="en-AU" dirty="0"/>
              <a:t>As cockroaches are known to survive nuclear explosions, Indonesians take their cockroach problem very seriously.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17" y="1249205"/>
            <a:ext cx="4048041" cy="8394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563" y="5122416"/>
            <a:ext cx="1640262" cy="1640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87461">
            <a:off x="10252652" y="5273337"/>
            <a:ext cx="1640262" cy="1640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3582">
            <a:off x="9240329" y="671482"/>
            <a:ext cx="1640262" cy="1640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3582">
            <a:off x="9133434" y="2048632"/>
            <a:ext cx="1640262" cy="164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1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kecoa</a:t>
            </a:r>
            <a:r>
              <a:rPr lang="en-AU" sz="8000" b="1" dirty="0"/>
              <a:t> &amp; </a:t>
            </a:r>
            <a:r>
              <a:rPr lang="en-AU" sz="8000" b="1" dirty="0" err="1"/>
              <a:t>coro</a:t>
            </a:r>
            <a:endParaRPr lang="en-US" sz="80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86914" y="1548066"/>
            <a:ext cx="10366885" cy="4351338"/>
          </a:xfrm>
        </p:spPr>
        <p:txBody>
          <a:bodyPr>
            <a:normAutofit/>
          </a:bodyPr>
          <a:lstStyle/>
          <a:p>
            <a:pPr algn="just"/>
            <a:r>
              <a:rPr lang="en-AU" dirty="0"/>
              <a:t>The most popular commercial insect killer in Indonesia by far is the </a:t>
            </a:r>
            <a:r>
              <a:rPr lang="en-AU" b="1" i="1" dirty="0" err="1"/>
              <a:t>Baygon</a:t>
            </a:r>
            <a:r>
              <a:rPr lang="en-AU" dirty="0"/>
              <a:t> range of products.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84" y="2117926"/>
            <a:ext cx="5305888" cy="4688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6941">
            <a:off x="8571713" y="4462095"/>
            <a:ext cx="3038475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1784">
            <a:off x="11433" y="4281758"/>
            <a:ext cx="30384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0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kecoa</a:t>
            </a:r>
            <a:r>
              <a:rPr lang="en-AU" sz="8000" b="1" dirty="0"/>
              <a:t> &amp; </a:t>
            </a:r>
            <a:r>
              <a:rPr lang="en-AU" sz="8000" b="1" dirty="0" err="1"/>
              <a:t>coro</a:t>
            </a:r>
            <a:endParaRPr lang="en-US" sz="80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86915" y="1548066"/>
            <a:ext cx="5795626" cy="4351338"/>
          </a:xfrm>
        </p:spPr>
        <p:txBody>
          <a:bodyPr>
            <a:normAutofit/>
          </a:bodyPr>
          <a:lstStyle/>
          <a:p>
            <a:pPr algn="just"/>
            <a:r>
              <a:rPr lang="en-AU" dirty="0"/>
              <a:t>However, as these products are rather expensive, many Indonesians rely on more traditional methods to rid themselves of these pests.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6941">
            <a:off x="8245345" y="4550872"/>
            <a:ext cx="3038475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1784">
            <a:off x="1490708" y="5037570"/>
            <a:ext cx="2208665" cy="1661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2183">
            <a:off x="7155889" y="2218712"/>
            <a:ext cx="3035701" cy="3202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52" y="2427067"/>
            <a:ext cx="2754076" cy="3386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533" y="1128123"/>
            <a:ext cx="2940118" cy="210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91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124</Words>
  <Application>Microsoft Office PowerPoint</Application>
  <PresentationFormat>Widescreen</PresentationFormat>
  <Paragraphs>10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kecoa &amp; coro</vt:lpstr>
      <vt:lpstr>kecoa &amp; coro</vt:lpstr>
      <vt:lpstr>kecoa &amp; coro</vt:lpstr>
      <vt:lpstr>kecoa &amp; coro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110</cp:revision>
  <dcterms:created xsi:type="dcterms:W3CDTF">2016-04-10T22:18:35Z</dcterms:created>
  <dcterms:modified xsi:type="dcterms:W3CDTF">2016-06-25T12:44:07Z</dcterms:modified>
</cp:coreProperties>
</file>