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2" autoAdjust="0"/>
    <p:restoredTop sz="94133" autoAdjust="0"/>
  </p:normalViewPr>
  <p:slideViewPr>
    <p:cSldViewPr snapToGrid="0">
      <p:cViewPr varScale="1">
        <p:scale>
          <a:sx n="108" d="100"/>
          <a:sy n="108" d="100"/>
        </p:scale>
        <p:origin x="174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7/11/2016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95178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7/11/2016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00336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7/11/2016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47684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7/11/2016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96571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7/11/2016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97504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7/11/2016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68037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7/11/2016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42367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7/11/2016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61382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7/11/2016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69067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7/11/2016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29642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7/11/2016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87089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2DE2E-2F67-4BEB-A6EC-4B8C4A2DA493}" type="datetimeFigureOut">
              <a:rPr lang="en-AU" smtClean="0"/>
              <a:t>7/11/2016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4353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gif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814" y="827814"/>
            <a:ext cx="5202371" cy="520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557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 err="1">
                <a:solidFill>
                  <a:schemeClr val="bg1"/>
                </a:solidFill>
              </a:rPr>
              <a:t>kikir</a:t>
            </a:r>
            <a:endParaRPr lang="en-AU" sz="80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6743" y="1783994"/>
            <a:ext cx="3277057" cy="382005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2524" y="2683249"/>
            <a:ext cx="3486150" cy="18669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666" y="3362601"/>
            <a:ext cx="4572000" cy="3429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8819" y="230528"/>
            <a:ext cx="3381064" cy="382005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66864" y="1596419"/>
            <a:ext cx="878786" cy="118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563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508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AU" sz="8000" b="1" dirty="0" err="1"/>
              <a:t>kikir</a:t>
            </a:r>
            <a:endParaRPr lang="en-AU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3779" y="1133804"/>
            <a:ext cx="11363655" cy="5268912"/>
          </a:xfrm>
        </p:spPr>
        <p:txBody>
          <a:bodyPr>
            <a:normAutofit/>
          </a:bodyPr>
          <a:lstStyle/>
          <a:p>
            <a:pPr algn="just"/>
            <a:r>
              <a:rPr lang="en-AU" sz="4000" dirty="0"/>
              <a:t>You probably think the word </a:t>
            </a:r>
            <a:r>
              <a:rPr lang="en-AU" sz="4000" b="1" i="1" dirty="0"/>
              <a:t>“</a:t>
            </a:r>
            <a:r>
              <a:rPr lang="en-AU" sz="4000" b="1" i="1" dirty="0" err="1"/>
              <a:t>kikir</a:t>
            </a:r>
            <a:r>
              <a:rPr lang="en-AU" sz="4000" b="1" i="1" dirty="0"/>
              <a:t>”</a:t>
            </a:r>
            <a:r>
              <a:rPr lang="en-AU" sz="4000" dirty="0"/>
              <a:t>,</a:t>
            </a:r>
            <a:r>
              <a:rPr lang="en-AU" sz="4000" b="1" i="1" dirty="0"/>
              <a:t> </a:t>
            </a:r>
            <a:r>
              <a:rPr lang="en-AU" sz="4000" dirty="0"/>
              <a:t>pronounced </a:t>
            </a:r>
            <a:r>
              <a:rPr lang="en-AU" sz="4000" i="1" dirty="0"/>
              <a:t>“kick-ear”</a:t>
            </a:r>
            <a:r>
              <a:rPr lang="en-AU" sz="4000" dirty="0"/>
              <a:t>,</a:t>
            </a:r>
            <a:r>
              <a:rPr lang="en-AU" sz="4000" i="1" dirty="0"/>
              <a:t>  </a:t>
            </a:r>
            <a:r>
              <a:rPr lang="en-AU" sz="4000" dirty="0"/>
              <a:t>is the Indonesian word for </a:t>
            </a:r>
            <a:r>
              <a:rPr lang="en-AU" sz="4000" i="1" dirty="0"/>
              <a:t>“a kick to the ear”</a:t>
            </a:r>
            <a:r>
              <a:rPr lang="en-AU" sz="4000" dirty="0"/>
              <a:t>,</a:t>
            </a:r>
            <a:r>
              <a:rPr lang="en-AU" sz="4000" i="1" dirty="0"/>
              <a:t> </a:t>
            </a:r>
            <a:r>
              <a:rPr lang="en-AU" sz="4000" dirty="0"/>
              <a:t>right?</a:t>
            </a:r>
            <a:r>
              <a:rPr lang="en-AU" sz="4000" i="1" dirty="0"/>
              <a:t> </a:t>
            </a:r>
            <a:r>
              <a:rPr lang="en-AU" sz="4000" dirty="0"/>
              <a:t>Lend me an </a:t>
            </a:r>
            <a:r>
              <a:rPr lang="en-AU" sz="4000" i="1" dirty="0"/>
              <a:t>“ear” </a:t>
            </a:r>
            <a:r>
              <a:rPr lang="en-AU" sz="4000" dirty="0"/>
              <a:t>while I set the record straight.</a:t>
            </a:r>
          </a:p>
          <a:p>
            <a:pPr algn="just"/>
            <a:r>
              <a:rPr lang="en-AU" sz="4000" dirty="0"/>
              <a:t>The adjective </a:t>
            </a:r>
            <a:r>
              <a:rPr lang="en-AU" sz="4000" b="1" i="1" dirty="0"/>
              <a:t>“</a:t>
            </a:r>
            <a:r>
              <a:rPr lang="en-AU" sz="4000" b="1" i="1" dirty="0" err="1"/>
              <a:t>kikir</a:t>
            </a:r>
            <a:r>
              <a:rPr lang="en-AU" sz="4000" b="1" i="1" dirty="0"/>
              <a:t>” </a:t>
            </a:r>
            <a:r>
              <a:rPr lang="en-AU" sz="4000" dirty="0"/>
              <a:t>means to be </a:t>
            </a:r>
            <a:r>
              <a:rPr lang="en-AU" sz="4000" i="1" dirty="0"/>
              <a:t>“parsimonious”, “thrifty”, “stingy”, “frugal”, “miserly” </a:t>
            </a:r>
            <a:r>
              <a:rPr lang="en-AU" sz="4000" dirty="0"/>
              <a:t>or</a:t>
            </a:r>
            <a:r>
              <a:rPr lang="en-AU" sz="4000" i="1" dirty="0"/>
              <a:t> “tight-fisted” </a:t>
            </a:r>
            <a:r>
              <a:rPr lang="en-AU" sz="4000" dirty="0"/>
              <a:t>with your money!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376" y="4350454"/>
            <a:ext cx="4476190" cy="26380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5566" y="4350454"/>
            <a:ext cx="2642695" cy="2642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423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508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AU" sz="8000" b="1" dirty="0" err="1"/>
              <a:t>kikir</a:t>
            </a:r>
            <a:endParaRPr lang="en-AU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3779" y="1133804"/>
            <a:ext cx="11363655" cy="5268912"/>
          </a:xfrm>
        </p:spPr>
        <p:txBody>
          <a:bodyPr>
            <a:normAutofit/>
          </a:bodyPr>
          <a:lstStyle/>
          <a:p>
            <a:pPr algn="just"/>
            <a:r>
              <a:rPr lang="en-AU" sz="4000" dirty="0"/>
              <a:t>I don’t know about you, but I’d rather be a </a:t>
            </a:r>
            <a:r>
              <a:rPr lang="en-AU" sz="4000" b="1" i="1" dirty="0"/>
              <a:t>“</a:t>
            </a:r>
            <a:r>
              <a:rPr lang="en-AU" sz="4000" b="1" i="1" dirty="0" err="1"/>
              <a:t>kikir</a:t>
            </a:r>
            <a:r>
              <a:rPr lang="en-AU" sz="4000" b="1" i="1" dirty="0"/>
              <a:t>” </a:t>
            </a:r>
            <a:r>
              <a:rPr lang="en-AU" sz="4000" dirty="0"/>
              <a:t>than take a </a:t>
            </a:r>
            <a:r>
              <a:rPr lang="en-AU" sz="4000" i="1" dirty="0"/>
              <a:t>“kick to the ear” </a:t>
            </a:r>
            <a:r>
              <a:rPr lang="en-AU" sz="4000" dirty="0"/>
              <a:t>anytime!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509" y="3034795"/>
            <a:ext cx="3823205" cy="382320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3526" y="3918637"/>
            <a:ext cx="4440945" cy="263126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73" y="2518484"/>
            <a:ext cx="1989386" cy="198938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4471" y="3513177"/>
            <a:ext cx="1977570" cy="273406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521" y="1871998"/>
            <a:ext cx="1905000" cy="157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8091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</TotalTime>
  <Words>98</Words>
  <Application>Microsoft Office PowerPoint</Application>
  <PresentationFormat>Widescreen</PresentationFormat>
  <Paragraphs>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kikir</vt:lpstr>
      <vt:lpstr>kikir</vt:lpstr>
      <vt:lpstr>kikir</vt:lpstr>
    </vt:vector>
  </TitlesOfParts>
  <Company>Queensland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ATHANASIADIS, Jim</dc:creator>
  <cp:lastModifiedBy>JIM</cp:lastModifiedBy>
  <cp:revision>37</cp:revision>
  <dcterms:created xsi:type="dcterms:W3CDTF">2016-04-10T22:18:35Z</dcterms:created>
  <dcterms:modified xsi:type="dcterms:W3CDTF">2016-11-07T12:40:04Z</dcterms:modified>
</cp:coreProperties>
</file>