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0" y="1546840"/>
            <a:ext cx="5715000" cy="1114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7543800" cy="2057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706" y="4445494"/>
            <a:ext cx="2624927" cy="15616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053" y="2985553"/>
            <a:ext cx="3844212" cy="17164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79" y="753523"/>
            <a:ext cx="4715372" cy="246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55" y="1517968"/>
            <a:ext cx="11967098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“les”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“less”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“less”, </a:t>
            </a:r>
            <a:r>
              <a:rPr lang="en-AU" sz="4000" dirty="0"/>
              <a:t>right ? I can understand, more or less, how you concluded that!</a:t>
            </a:r>
          </a:p>
          <a:p>
            <a:pPr algn="just"/>
            <a:r>
              <a:rPr lang="en-AU" sz="4000" dirty="0"/>
              <a:t>Unfortunately, the noun </a:t>
            </a:r>
            <a:r>
              <a:rPr lang="en-AU" sz="4000" b="1" i="1" dirty="0"/>
              <a:t>“les” </a:t>
            </a:r>
            <a:r>
              <a:rPr lang="en-AU" sz="4000" dirty="0"/>
              <a:t>describes a non-academic course or classes that one undertakes.</a:t>
            </a:r>
            <a:endParaRPr lang="en-AU" sz="40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95" y="4710006"/>
            <a:ext cx="8141347" cy="207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7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51" y="1264553"/>
            <a:ext cx="11967098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By far the most popular type </a:t>
            </a:r>
            <a:r>
              <a:rPr lang="en-AU" sz="4000" b="1" i="1" dirty="0"/>
              <a:t>“les” </a:t>
            </a:r>
            <a:r>
              <a:rPr lang="en-AU" sz="4000" dirty="0"/>
              <a:t>in Indonesia are “</a:t>
            </a:r>
            <a:r>
              <a:rPr lang="en-AU" sz="4000" b="1" i="1" dirty="0"/>
              <a:t>les Bahasa </a:t>
            </a:r>
            <a:r>
              <a:rPr lang="en-AU" sz="4000" b="1" i="1" dirty="0" err="1"/>
              <a:t>Inggris</a:t>
            </a:r>
            <a:r>
              <a:rPr lang="en-AU" sz="4000" b="1" i="1" dirty="0"/>
              <a:t>”</a:t>
            </a:r>
            <a:r>
              <a:rPr lang="en-AU" sz="4000" dirty="0"/>
              <a:t> or English language lessons.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64" y="2474745"/>
            <a:ext cx="4853264" cy="1601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25" y="2474745"/>
            <a:ext cx="3427218" cy="2052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1" y="2812243"/>
            <a:ext cx="3810000" cy="381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17" y="4165100"/>
            <a:ext cx="6476190" cy="2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96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7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51" y="1264553"/>
            <a:ext cx="11967098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A great way to improve your Indonesian is to work in Indonesia as an English teacher. You could say, you are getting paid more for </a:t>
            </a:r>
            <a:r>
              <a:rPr lang="en-AU" sz="4000" b="1" i="1" dirty="0"/>
              <a:t>“les” </a:t>
            </a:r>
            <a:r>
              <a:rPr lang="en-AU" sz="4000" dirty="0"/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00" y="3058673"/>
            <a:ext cx="4994027" cy="3685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943" y="3672002"/>
            <a:ext cx="7232155" cy="24589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559" y="2306475"/>
            <a:ext cx="1157772" cy="15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60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109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les</vt:lpstr>
      <vt:lpstr>les</vt:lpstr>
      <vt:lpstr>les</vt:lpstr>
      <vt:lpstr>les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37</cp:revision>
  <dcterms:created xsi:type="dcterms:W3CDTF">2016-04-10T22:18:35Z</dcterms:created>
  <dcterms:modified xsi:type="dcterms:W3CDTF">2016-12-25T06:52:08Z</dcterms:modified>
</cp:coreProperties>
</file>