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map</a:t>
            </a:r>
          </a:p>
        </p:txBody>
      </p:sp>
      <p:pic>
        <p:nvPicPr>
          <p:cNvPr id="6" name="Content Placeholder 5" descr="A picture containing tree, sky, dark, outdoor&#10;&#10;Description generated with very high confidence">
            <a:extLst>
              <a:ext uri="{FF2B5EF4-FFF2-40B4-BE49-F238E27FC236}">
                <a16:creationId xmlns:a16="http://schemas.microsoft.com/office/drawing/2014/main" id="{5C551FC1-E8BB-4EA6-9F40-420C61C86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83" y="2717310"/>
            <a:ext cx="6663234" cy="3472030"/>
          </a:xfrm>
        </p:spPr>
      </p:pic>
      <p:pic>
        <p:nvPicPr>
          <p:cNvPr id="10" name="Picture 9" descr="A picture containing table, indoor, sitting&#10;&#10;Description generated with very high confidence">
            <a:extLst>
              <a:ext uri="{FF2B5EF4-FFF2-40B4-BE49-F238E27FC236}">
                <a16:creationId xmlns:a16="http://schemas.microsoft.com/office/drawing/2014/main" id="{66859DC1-4B9F-4ED5-A0D3-944DAD9A4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71" y="0"/>
            <a:ext cx="2717310" cy="2717310"/>
          </a:xfrm>
          <a:prstGeom prst="rect">
            <a:avLst/>
          </a:prstGeom>
        </p:spPr>
      </p:pic>
      <p:pic>
        <p:nvPicPr>
          <p:cNvPr id="24" name="Picture 23" descr="A picture containing electronics, monitor&#10;&#10;Description generated with high confidence">
            <a:extLst>
              <a:ext uri="{FF2B5EF4-FFF2-40B4-BE49-F238E27FC236}">
                <a16:creationId xmlns:a16="http://schemas.microsoft.com/office/drawing/2014/main" id="{AFA1DEC7-1F96-4419-A93E-90FC92A27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2" y="2610034"/>
            <a:ext cx="1775421" cy="39919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1E85B3-77B7-41DF-A85E-F06F40338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54" y="602411"/>
            <a:ext cx="1428750" cy="1428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598EC9-BFC6-4284-9268-7CC871556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73" y="3844031"/>
            <a:ext cx="3038006" cy="22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0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6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03" y="1314515"/>
            <a:ext cx="1141730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“map”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mup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“map”, </a:t>
            </a:r>
            <a:r>
              <a:rPr lang="en-AU" sz="4000" dirty="0"/>
              <a:t>right? </a:t>
            </a:r>
          </a:p>
          <a:p>
            <a:pPr algn="just"/>
            <a:r>
              <a:rPr lang="en-AU" sz="4000" dirty="0"/>
              <a:t>You</a:t>
            </a:r>
            <a:r>
              <a:rPr lang="en-AU" sz="4000" i="1" dirty="0"/>
              <a:t> </a:t>
            </a:r>
            <a:r>
              <a:rPr lang="en-AU" sz="4000" dirty="0"/>
              <a:t>are going the wrong way up a one-way street if you believe that!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“map” </a:t>
            </a:r>
            <a:r>
              <a:rPr lang="en-AU" sz="4000" dirty="0"/>
              <a:t>actually means </a:t>
            </a:r>
            <a:r>
              <a:rPr lang="en-AU" sz="4000" i="1" dirty="0"/>
              <a:t>“folder” </a:t>
            </a:r>
            <a:r>
              <a:rPr lang="en-AU" sz="4000" dirty="0"/>
              <a:t>in Indonesian.</a:t>
            </a:r>
          </a:p>
        </p:txBody>
      </p:sp>
      <p:pic>
        <p:nvPicPr>
          <p:cNvPr id="6" name="Picture 5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6B04478D-E971-416C-9506-5C0E8CA0B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6" y="326612"/>
            <a:ext cx="3999347" cy="830384"/>
          </a:xfrm>
          <a:prstGeom prst="rect">
            <a:avLst/>
          </a:prstGeom>
        </p:spPr>
      </p:pic>
      <p:pic>
        <p:nvPicPr>
          <p:cNvPr id="10" name="Picture 9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FDD23849-4440-4249-9599-589B18AC3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09" y="4418725"/>
            <a:ext cx="1205550" cy="2164702"/>
          </a:xfrm>
          <a:prstGeom prst="rect">
            <a:avLst/>
          </a:prstGeom>
        </p:spPr>
      </p:pic>
      <p:pic>
        <p:nvPicPr>
          <p:cNvPr id="12" name="Picture 11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27F50654-39C6-4184-B24F-CCDAFA4F1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21" y="4284112"/>
            <a:ext cx="2009906" cy="2513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742CD5-1748-4741-9A91-CA285334F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89" y="4418725"/>
            <a:ext cx="3364258" cy="23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6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03" y="1314515"/>
            <a:ext cx="1141730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do well in your study of Indonesian and keep your notes organised in a </a:t>
            </a:r>
            <a:r>
              <a:rPr lang="en-AU" sz="4000" b="1" i="1" dirty="0"/>
              <a:t>“map”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you could “</a:t>
            </a:r>
            <a:r>
              <a:rPr lang="en-AU" sz="4000" i="1" dirty="0"/>
              <a:t>map”</a:t>
            </a:r>
            <a:r>
              <a:rPr lang="en-AU" sz="4000" dirty="0"/>
              <a:t> out a successful future in an ever-increasing range of careers as long as you stay on track?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79E9C-BABA-4459-80F6-C5C369F62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57" y="2954630"/>
            <a:ext cx="2514600" cy="3333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3F360-C457-4FD8-AAB5-5E43BB128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35" y="3081925"/>
            <a:ext cx="1135747" cy="10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95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map</vt:lpstr>
      <vt:lpstr>map</vt:lpstr>
      <vt:lpstr>map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42</cp:revision>
  <dcterms:created xsi:type="dcterms:W3CDTF">2016-04-10T22:18:35Z</dcterms:created>
  <dcterms:modified xsi:type="dcterms:W3CDTF">2017-07-11T10:14:09Z</dcterms:modified>
</cp:coreProperties>
</file>