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133" autoAdjust="0"/>
  </p:normalViewPr>
  <p:slideViewPr>
    <p:cSldViewPr snapToGrid="0">
      <p:cViewPr varScale="1">
        <p:scale>
          <a:sx n="77" d="100"/>
          <a:sy n="77" d="100"/>
        </p:scale>
        <p:origin x="244" y="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menjengkelkan</a:t>
            </a:r>
            <a:endParaRPr lang="en-AU" sz="8000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258" y="-485254"/>
            <a:ext cx="6570778" cy="6570778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45" y="2800135"/>
            <a:ext cx="4874029" cy="205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menjengkelkan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80986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AU" sz="4000" dirty="0" smtClean="0"/>
              <a:t>You’ve probably guessed from the image that </a:t>
            </a:r>
            <a:r>
              <a:rPr lang="en-AU" sz="4000" b="1" i="1" dirty="0" smtClean="0"/>
              <a:t>“</a:t>
            </a:r>
            <a:r>
              <a:rPr lang="en-AU" sz="4000" b="1" i="1" dirty="0" err="1" smtClean="0"/>
              <a:t>menjengkelkan</a:t>
            </a:r>
            <a:r>
              <a:rPr lang="en-AU" sz="4000" b="1" i="1" dirty="0" smtClean="0"/>
              <a:t>” </a:t>
            </a:r>
            <a:r>
              <a:rPr lang="en-AU" sz="4000" dirty="0" smtClean="0"/>
              <a:t>means </a:t>
            </a:r>
            <a:r>
              <a:rPr lang="en-AU" sz="4000" b="1" i="1" dirty="0" smtClean="0"/>
              <a:t>“annoying”</a:t>
            </a:r>
            <a:r>
              <a:rPr lang="en-AU" sz="4000" dirty="0" smtClean="0"/>
              <a:t>!</a:t>
            </a:r>
            <a:endParaRPr lang="en-AU" sz="4000" dirty="0" smtClean="0"/>
          </a:p>
          <a:p>
            <a:pPr>
              <a:lnSpc>
                <a:spcPct val="100000"/>
              </a:lnSpc>
            </a:pPr>
            <a:r>
              <a:rPr lang="en-AU" sz="4000" dirty="0" smtClean="0"/>
              <a:t>If you have difficulty saying this word, try breaking it up into syllables </a:t>
            </a:r>
            <a:r>
              <a:rPr lang="en-AU" sz="4000" b="1" i="1" dirty="0" smtClean="0"/>
              <a:t>“men-</a:t>
            </a:r>
            <a:r>
              <a:rPr lang="en-AU" sz="4000" b="1" i="1" dirty="0" err="1" smtClean="0"/>
              <a:t>jeng</a:t>
            </a:r>
            <a:r>
              <a:rPr lang="en-AU" sz="4000" b="1" i="1" dirty="0" smtClean="0"/>
              <a:t>-</a:t>
            </a:r>
            <a:r>
              <a:rPr lang="en-AU" sz="4000" b="1" i="1" dirty="0" err="1" smtClean="0"/>
              <a:t>kel-kan</a:t>
            </a:r>
            <a:r>
              <a:rPr lang="en-AU" sz="4000" b="1" i="1" dirty="0" smtClean="0"/>
              <a:t>”</a:t>
            </a:r>
            <a:endParaRPr lang="en-AU" sz="4000" b="1" i="1" dirty="0" smtClean="0"/>
          </a:p>
          <a:p>
            <a:pPr>
              <a:lnSpc>
                <a:spcPct val="100000"/>
              </a:lnSpc>
            </a:pPr>
            <a:r>
              <a:rPr lang="en-AU" sz="4000" dirty="0" smtClean="0"/>
              <a:t>That wasn’t too difficult, was it? Now go away and annoy somebody else!!!</a:t>
            </a:r>
          </a:p>
          <a:p>
            <a:pPr>
              <a:lnSpc>
                <a:spcPct val="100000"/>
              </a:lnSpc>
            </a:pPr>
            <a:endParaRPr lang="en-AU" sz="4800" b="1" i="1" dirty="0"/>
          </a:p>
        </p:txBody>
      </p:sp>
    </p:spTree>
    <p:extLst>
      <p:ext uri="{BB962C8B-B14F-4D97-AF65-F5344CB8AC3E}">
        <p14:creationId xmlns:p14="http://schemas.microsoft.com/office/powerpoint/2010/main" val="37714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49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menjengkelkan</vt:lpstr>
      <vt:lpstr>menjengkelkan</vt:lpstr>
    </vt:vector>
  </TitlesOfParts>
  <Company>Queensland Government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ATHANASIADIS, Jim</cp:lastModifiedBy>
  <cp:revision>11</cp:revision>
  <dcterms:created xsi:type="dcterms:W3CDTF">2016-04-10T22:18:35Z</dcterms:created>
  <dcterms:modified xsi:type="dcterms:W3CDTF">2016-04-16T06:15:44Z</dcterms:modified>
</cp:coreProperties>
</file>