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2"/>
  </p:notesMasterIdLst>
  <p:sldIdLst>
    <p:sldId id="262" r:id="rId2"/>
    <p:sldId id="294" r:id="rId3"/>
    <p:sldId id="259" r:id="rId4"/>
    <p:sldId id="308" r:id="rId5"/>
    <p:sldId id="309" r:id="rId6"/>
    <p:sldId id="310" r:id="rId7"/>
    <p:sldId id="311" r:id="rId8"/>
    <p:sldId id="312" r:id="rId9"/>
    <p:sldId id="313" r:id="rId10"/>
    <p:sldId id="314" r:id="rId11"/>
    <p:sldId id="315" r:id="rId12"/>
    <p:sldId id="338" r:id="rId13"/>
    <p:sldId id="316" r:id="rId14"/>
    <p:sldId id="317" r:id="rId15"/>
    <p:sldId id="318" r:id="rId16"/>
    <p:sldId id="319" r:id="rId17"/>
    <p:sldId id="320" r:id="rId18"/>
    <p:sldId id="321" r:id="rId19"/>
    <p:sldId id="322" r:id="rId20"/>
    <p:sldId id="324" r:id="rId21"/>
    <p:sldId id="323" r:id="rId22"/>
    <p:sldId id="325" r:id="rId23"/>
    <p:sldId id="326" r:id="rId24"/>
    <p:sldId id="327" r:id="rId25"/>
    <p:sldId id="328" r:id="rId26"/>
    <p:sldId id="329" r:id="rId27"/>
    <p:sldId id="330" r:id="rId28"/>
    <p:sldId id="331" r:id="rId29"/>
    <p:sldId id="332" r:id="rId30"/>
    <p:sldId id="333" r:id="rId31"/>
    <p:sldId id="335" r:id="rId32"/>
    <p:sldId id="336" r:id="rId33"/>
    <p:sldId id="337" r:id="rId34"/>
    <p:sldId id="340" r:id="rId35"/>
    <p:sldId id="341" r:id="rId36"/>
    <p:sldId id="343" r:id="rId37"/>
    <p:sldId id="344" r:id="rId38"/>
    <p:sldId id="345" r:id="rId39"/>
    <p:sldId id="346" r:id="rId40"/>
    <p:sldId id="347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F8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43A048-94CF-498C-B54C-22F19B6795AC}" type="datetimeFigureOut">
              <a:rPr lang="en-AU" smtClean="0"/>
              <a:t>9/02/2019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1F233B-6B77-4E5E-A1CA-C2A085D8055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07370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01950A59-9F73-450F-9E76-223F4A7289EE}" type="datetimeFigureOut">
              <a:rPr lang="en-AU" smtClean="0"/>
              <a:t>9/02/2019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BC0DF-849A-46F8-A815-FCC9028F8C92}" type="slidenum">
              <a:rPr lang="en-AU" smtClean="0"/>
              <a:t>‹#›</a:t>
            </a:fld>
            <a:endParaRPr lang="en-A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07147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50A59-9F73-450F-9E76-223F4A7289EE}" type="datetimeFigureOut">
              <a:rPr lang="en-AU" smtClean="0"/>
              <a:t>9/02/2019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BC0DF-849A-46F8-A815-FCC9028F8C9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77427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50A59-9F73-450F-9E76-223F4A7289EE}" type="datetimeFigureOut">
              <a:rPr lang="en-AU" smtClean="0"/>
              <a:t>9/02/2019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BC0DF-849A-46F8-A815-FCC9028F8C92}" type="slidenum">
              <a:rPr lang="en-AU" smtClean="0"/>
              <a:t>‹#›</a:t>
            </a:fld>
            <a:endParaRPr lang="en-AU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6962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50A59-9F73-450F-9E76-223F4A7289EE}" type="datetimeFigureOut">
              <a:rPr lang="en-AU" smtClean="0"/>
              <a:t>9/02/2019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BC0DF-849A-46F8-A815-FCC9028F8C9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997171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50A59-9F73-450F-9E76-223F4A7289EE}" type="datetimeFigureOut">
              <a:rPr lang="en-AU" smtClean="0"/>
              <a:t>9/02/2019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BC0DF-849A-46F8-A815-FCC9028F8C92}" type="slidenum">
              <a:rPr lang="en-AU" smtClean="0"/>
              <a:t>‹#›</a:t>
            </a:fld>
            <a:endParaRPr lang="en-A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5757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50A59-9F73-450F-9E76-223F4A7289EE}" type="datetimeFigureOut">
              <a:rPr lang="en-AU" smtClean="0"/>
              <a:t>9/02/2019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BC0DF-849A-46F8-A815-FCC9028F8C9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24840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50A59-9F73-450F-9E76-223F4A7289EE}" type="datetimeFigureOut">
              <a:rPr lang="en-AU" smtClean="0"/>
              <a:t>9/02/2019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BC0DF-849A-46F8-A815-FCC9028F8C9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2413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50A59-9F73-450F-9E76-223F4A7289EE}" type="datetimeFigureOut">
              <a:rPr lang="en-AU" smtClean="0"/>
              <a:t>9/02/2019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BC0DF-849A-46F8-A815-FCC9028F8C9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19819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50A59-9F73-450F-9E76-223F4A7289EE}" type="datetimeFigureOut">
              <a:rPr lang="en-AU" smtClean="0"/>
              <a:t>9/02/2019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BC0DF-849A-46F8-A815-FCC9028F8C9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35917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50A59-9F73-450F-9E76-223F4A7289EE}" type="datetimeFigureOut">
              <a:rPr lang="en-AU" smtClean="0"/>
              <a:t>9/02/2019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BC0DF-849A-46F8-A815-FCC9028F8C9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55761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50A59-9F73-450F-9E76-223F4A7289EE}" type="datetimeFigureOut">
              <a:rPr lang="en-AU" smtClean="0"/>
              <a:t>9/02/2019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BC0DF-849A-46F8-A815-FCC9028F8C92}" type="slidenum">
              <a:rPr lang="en-AU" smtClean="0"/>
              <a:t>‹#›</a:t>
            </a:fld>
            <a:endParaRPr lang="en-A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3351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01950A59-9F73-450F-9E76-223F4A7289EE}" type="datetimeFigureOut">
              <a:rPr lang="en-AU" smtClean="0"/>
              <a:t>9/02/2019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1C3BC0DF-849A-46F8-A815-FCC9028F8C92}" type="slidenum">
              <a:rPr lang="en-AU" smtClean="0"/>
              <a:t>‹#›</a:t>
            </a:fld>
            <a:endParaRPr lang="en-AU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719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4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1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37.png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94D1FC1-190F-4E78-A1E8-B0F0459593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729" y="1766656"/>
            <a:ext cx="9144001" cy="509134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5FD7F9A-32EA-4FEC-AD95-5C7789F9838D}"/>
              </a:ext>
            </a:extLst>
          </p:cNvPr>
          <p:cNvSpPr/>
          <p:nvPr/>
        </p:nvSpPr>
        <p:spPr>
          <a:xfrm>
            <a:off x="1959871" y="1971190"/>
            <a:ext cx="73196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3"/>
                </a:solidFill>
                <a:effectLst/>
              </a:rPr>
              <a:t>Ollie Mau </a:t>
            </a:r>
            <a:r>
              <a:rPr lang="en-US" sz="5400" b="1" cap="none" spc="0" dirty="0" err="1">
                <a:ln/>
                <a:solidFill>
                  <a:schemeClr val="accent3"/>
                </a:solidFill>
                <a:effectLst/>
              </a:rPr>
              <a:t>Makan</a:t>
            </a:r>
            <a:r>
              <a:rPr lang="en-US" sz="5400" b="1" cap="none" spc="0" dirty="0">
                <a:ln/>
                <a:solidFill>
                  <a:schemeClr val="accent3"/>
                </a:solidFill>
                <a:effectLst/>
              </a:rPr>
              <a:t> Pisang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70BFEA-7A3B-4289-8192-138F68056A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270" y="2641445"/>
            <a:ext cx="4036782" cy="41321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0727FC-C075-49F4-9540-EE15F8CE33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98969">
            <a:off x="6415918" y="3851248"/>
            <a:ext cx="3689019" cy="2904313"/>
          </a:xfrm>
          <a:prstGeom prst="rect">
            <a:avLst/>
          </a:prstGeom>
        </p:spPr>
      </p:pic>
      <p:sp>
        <p:nvSpPr>
          <p:cNvPr id="10" name="Thought Bubble: Cloud 9">
            <a:extLst>
              <a:ext uri="{FF2B5EF4-FFF2-40B4-BE49-F238E27FC236}">
                <a16:creationId xmlns:a16="http://schemas.microsoft.com/office/drawing/2014/main" id="{A65E728B-A07F-410B-99AD-DB5E10A62F04}"/>
              </a:ext>
            </a:extLst>
          </p:cNvPr>
          <p:cNvSpPr/>
          <p:nvPr/>
        </p:nvSpPr>
        <p:spPr>
          <a:xfrm>
            <a:off x="4893973" y="2781320"/>
            <a:ext cx="2802967" cy="1482571"/>
          </a:xfrm>
          <a:prstGeom prst="cloudCallout">
            <a:avLst>
              <a:gd name="adj1" fmla="val -71784"/>
              <a:gd name="adj2" fmla="val 12799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64935B-EA70-4CE0-9329-FF2014F1AD0E}"/>
              </a:ext>
            </a:extLst>
          </p:cNvPr>
          <p:cNvSpPr txBox="1"/>
          <p:nvPr/>
        </p:nvSpPr>
        <p:spPr>
          <a:xfrm>
            <a:off x="5344757" y="3122978"/>
            <a:ext cx="1873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Saya </a:t>
            </a:r>
            <a:r>
              <a:rPr lang="en-AU" b="1" dirty="0" err="1"/>
              <a:t>suka</a:t>
            </a:r>
            <a:r>
              <a:rPr lang="en-AU" dirty="0"/>
              <a:t> </a:t>
            </a:r>
            <a:r>
              <a:rPr lang="en-AU" dirty="0" err="1"/>
              <a:t>sekali</a:t>
            </a:r>
            <a:endParaRPr lang="en-AU" dirty="0"/>
          </a:p>
          <a:p>
            <a:r>
              <a:rPr lang="en-AU" dirty="0" err="1"/>
              <a:t>makan</a:t>
            </a:r>
            <a:r>
              <a:rPr lang="en-AU" dirty="0"/>
              <a:t> pisang …</a:t>
            </a:r>
          </a:p>
        </p:txBody>
      </p:sp>
    </p:spTree>
    <p:extLst>
      <p:ext uri="{BB962C8B-B14F-4D97-AF65-F5344CB8AC3E}">
        <p14:creationId xmlns:p14="http://schemas.microsoft.com/office/powerpoint/2010/main" val="984838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cap="none" dirty="0"/>
              <a:t>Di mana pisang?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B10524-D500-404E-AB30-3219190A85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51" y="2061710"/>
            <a:ext cx="11305592" cy="51516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9561A67-9A5A-4264-B47D-99CEFA7655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489" y="4773169"/>
            <a:ext cx="522826" cy="8873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4676536-E13A-4269-BBCC-E6DCE8A925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289" y="3505908"/>
            <a:ext cx="522826" cy="8873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CA6FB2-7099-4E6D-9DC3-3B36D455F8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534" y="2939704"/>
            <a:ext cx="522826" cy="88739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DDA4C47-B230-484F-A992-0E882C8529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7828" y="3969316"/>
            <a:ext cx="522826" cy="88739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D3C871F-6B0E-49DA-AE1C-165943854B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932" y="1464906"/>
            <a:ext cx="2234722" cy="2287543"/>
          </a:xfrm>
          <a:prstGeom prst="rect">
            <a:avLst/>
          </a:prstGeom>
        </p:spPr>
      </p:pic>
      <p:sp>
        <p:nvSpPr>
          <p:cNvPr id="18" name="Thought Bubble: Cloud 17">
            <a:extLst>
              <a:ext uri="{FF2B5EF4-FFF2-40B4-BE49-F238E27FC236}">
                <a16:creationId xmlns:a16="http://schemas.microsoft.com/office/drawing/2014/main" id="{02AEB27E-598D-44C8-9A6F-B9D5459707C4}"/>
              </a:ext>
            </a:extLst>
          </p:cNvPr>
          <p:cNvSpPr/>
          <p:nvPr/>
        </p:nvSpPr>
        <p:spPr>
          <a:xfrm>
            <a:off x="8398340" y="192251"/>
            <a:ext cx="1959421" cy="1164222"/>
          </a:xfrm>
          <a:prstGeom prst="cloudCallout">
            <a:avLst>
              <a:gd name="adj1" fmla="val -31250"/>
              <a:gd name="adj2" fmla="val 9742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F22969C-6334-4E05-BDF8-0991094505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3261" y="447869"/>
            <a:ext cx="455980" cy="77393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DD9A47E-4755-4EFF-8556-CF97B9668E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93764" y="1564649"/>
            <a:ext cx="2758910" cy="217205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A7D3BAA-0C39-48FC-B7C1-413A2FA69CC9}"/>
              </a:ext>
            </a:extLst>
          </p:cNvPr>
          <p:cNvSpPr/>
          <p:nvPr/>
        </p:nvSpPr>
        <p:spPr>
          <a:xfrm>
            <a:off x="2382707" y="5791366"/>
            <a:ext cx="1984582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" panose="020B0504020202020204" pitchFamily="34" charset="0"/>
              </a:rPr>
              <a:t>Di </a:t>
            </a:r>
            <a:r>
              <a:rPr lang="en-US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" panose="020B0504020202020204" pitchFamily="34" charset="0"/>
              </a:rPr>
              <a:t>pulau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" panose="020B0504020202020204" pitchFamily="34" charset="0"/>
              </a:rPr>
              <a:t> Jawa???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237B0E7-C0A3-491A-A63D-91458A430018}"/>
              </a:ext>
            </a:extLst>
          </p:cNvPr>
          <p:cNvSpPr/>
          <p:nvPr/>
        </p:nvSpPr>
        <p:spPr>
          <a:xfrm>
            <a:off x="2969701" y="2944132"/>
            <a:ext cx="25917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" panose="020B0504020202020204" pitchFamily="34" charset="0"/>
              </a:rPr>
              <a:t>Di </a:t>
            </a:r>
            <a:r>
              <a:rPr lang="en-US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" panose="020B0504020202020204" pitchFamily="34" charset="0"/>
              </a:rPr>
              <a:t>pulau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" panose="020B0504020202020204" pitchFamily="34" charset="0"/>
              </a:rPr>
              <a:t> Kalimantan???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1DDACF-18C6-47FF-A63A-CBD0C47AA618}"/>
              </a:ext>
            </a:extLst>
          </p:cNvPr>
          <p:cNvSpPr/>
          <p:nvPr/>
        </p:nvSpPr>
        <p:spPr>
          <a:xfrm>
            <a:off x="4833295" y="5216864"/>
            <a:ext cx="23664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" panose="020B0504020202020204" pitchFamily="34" charset="0"/>
              </a:rPr>
              <a:t>Di </a:t>
            </a:r>
            <a:r>
              <a:rPr lang="en-US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" panose="020B0504020202020204" pitchFamily="34" charset="0"/>
              </a:rPr>
              <a:t>pulau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" panose="020B0504020202020204" pitchFamily="34" charset="0"/>
              </a:rPr>
              <a:t> Sulawesi???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2E02852-1A57-4666-87A9-3B3A409A25CB}"/>
              </a:ext>
            </a:extLst>
          </p:cNvPr>
          <p:cNvSpPr/>
          <p:nvPr/>
        </p:nvSpPr>
        <p:spPr>
          <a:xfrm>
            <a:off x="9922345" y="3969316"/>
            <a:ext cx="21081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" panose="020B0504020202020204" pitchFamily="34" charset="0"/>
              </a:rPr>
              <a:t>Di </a:t>
            </a:r>
            <a:r>
              <a:rPr lang="en-US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" panose="020B0504020202020204" pitchFamily="34" charset="0"/>
              </a:rPr>
              <a:t>pulau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" panose="020B0504020202020204" pitchFamily="34" charset="0"/>
              </a:rPr>
              <a:t> Papua???</a:t>
            </a:r>
          </a:p>
        </p:txBody>
      </p:sp>
    </p:spTree>
    <p:extLst>
      <p:ext uri="{BB962C8B-B14F-4D97-AF65-F5344CB8AC3E}">
        <p14:creationId xmlns:p14="http://schemas.microsoft.com/office/powerpoint/2010/main" val="708259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 animBg="1"/>
      <p:bldP spid="3" grpId="0"/>
      <p:bldP spid="4" grpId="0"/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cap="none" dirty="0"/>
              <a:t>Ollie </a:t>
            </a:r>
            <a:r>
              <a:rPr lang="en-AU" b="1" cap="none" dirty="0" err="1"/>
              <a:t>mau</a:t>
            </a:r>
            <a:r>
              <a:rPr lang="en-AU" b="1" cap="none" dirty="0"/>
              <a:t> </a:t>
            </a:r>
            <a:r>
              <a:rPr lang="en-AU" b="1" cap="none" dirty="0" err="1"/>
              <a:t>pergi</a:t>
            </a:r>
            <a:r>
              <a:rPr lang="en-AU" b="1" cap="none" dirty="0"/>
              <a:t> </a:t>
            </a:r>
            <a:r>
              <a:rPr lang="en-AU" b="1" cap="none" dirty="0" err="1"/>
              <a:t>ke</a:t>
            </a:r>
            <a:r>
              <a:rPr lang="en-AU" b="1" cap="none" dirty="0"/>
              <a:t> </a:t>
            </a:r>
            <a:r>
              <a:rPr lang="en-AU" cap="none" dirty="0" err="1"/>
              <a:t>pulau</a:t>
            </a:r>
            <a:r>
              <a:rPr lang="en-AU" cap="none" dirty="0"/>
              <a:t> </a:t>
            </a:r>
            <a:r>
              <a:rPr lang="en-AU" cap="none" dirty="0" err="1"/>
              <a:t>Jawa</a:t>
            </a:r>
            <a:r>
              <a:rPr lang="en-AU" cap="none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DE6A61-4EE0-40D0-BD41-9DF2CDDCE2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40" y="2721905"/>
            <a:ext cx="10472319" cy="35508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D8D4C2-D641-4A38-97F2-CAD9A280B1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769" y="2988225"/>
            <a:ext cx="2051685" cy="2026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874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cap="none" dirty="0" err="1"/>
              <a:t>Ini</a:t>
            </a:r>
            <a:r>
              <a:rPr lang="en-AU" cap="none" dirty="0"/>
              <a:t> </a:t>
            </a:r>
            <a:r>
              <a:rPr lang="en-AU" cap="none" dirty="0" err="1"/>
              <a:t>pulau</a:t>
            </a:r>
            <a:r>
              <a:rPr lang="en-AU" cap="none" dirty="0"/>
              <a:t> </a:t>
            </a:r>
            <a:r>
              <a:rPr lang="en-AU" cap="none" dirty="0" err="1"/>
              <a:t>Jawa</a:t>
            </a:r>
            <a:r>
              <a:rPr lang="en-AU" cap="none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DE6A61-4EE0-40D0-BD41-9DF2CDDCE2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40" y="2721905"/>
            <a:ext cx="10472319" cy="35508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D8D4C2-D641-4A38-97F2-CAD9A280B1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769" y="2988225"/>
            <a:ext cx="2051685" cy="2026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523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cap="none" dirty="0"/>
              <a:t>Ollie naik </a:t>
            </a:r>
            <a:r>
              <a:rPr lang="en-AU" cap="none" dirty="0" err="1"/>
              <a:t>kapal</a:t>
            </a:r>
            <a:r>
              <a:rPr lang="en-AU" cap="none" dirty="0"/>
              <a:t> </a:t>
            </a:r>
            <a:r>
              <a:rPr lang="en-AU" cap="none" dirty="0" err="1"/>
              <a:t>ke</a:t>
            </a:r>
            <a:r>
              <a:rPr lang="en-AU" cap="none" dirty="0"/>
              <a:t> </a:t>
            </a:r>
            <a:r>
              <a:rPr lang="en-AU" cap="none" dirty="0" err="1"/>
              <a:t>pulau</a:t>
            </a:r>
            <a:r>
              <a:rPr lang="en-AU" cap="none" dirty="0"/>
              <a:t> </a:t>
            </a:r>
            <a:r>
              <a:rPr lang="en-AU" cap="none" dirty="0" err="1"/>
              <a:t>Jawa</a:t>
            </a:r>
            <a:r>
              <a:rPr lang="en-AU" cap="none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DE6A61-4EE0-40D0-BD41-9DF2CDDCE2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321" y="3906983"/>
            <a:ext cx="8020389" cy="27194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D8D4C2-D641-4A38-97F2-CAD9A280B1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778" y="4409522"/>
            <a:ext cx="1389575" cy="13724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80DC8F-66BC-423F-8FAB-230FF7E1FB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61" y="3639664"/>
            <a:ext cx="6048198" cy="32136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4047F96-5791-4853-88BD-02E4252A01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305" y="5320729"/>
            <a:ext cx="912635" cy="1123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532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cap="none" dirty="0" err="1"/>
              <a:t>Badak</a:t>
            </a:r>
            <a:r>
              <a:rPr lang="en-AU" cap="none" dirty="0"/>
              <a:t> </a:t>
            </a:r>
            <a:r>
              <a:rPr lang="en-AU" cap="none" dirty="0" err="1"/>
              <a:t>Jawa</a:t>
            </a:r>
            <a:r>
              <a:rPr lang="en-AU" cap="none" dirty="0"/>
              <a:t> </a:t>
            </a:r>
            <a:r>
              <a:rPr lang="en-AU" cap="none" dirty="0" err="1"/>
              <a:t>tinggal</a:t>
            </a:r>
            <a:r>
              <a:rPr lang="en-AU" cap="none" dirty="0"/>
              <a:t> di </a:t>
            </a:r>
            <a:r>
              <a:rPr lang="en-AU" cap="none" dirty="0" err="1"/>
              <a:t>Jawa</a:t>
            </a:r>
            <a:r>
              <a:rPr lang="en-AU" cap="none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DE6A61-4EE0-40D0-BD41-9DF2CDDCE2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1807" y="2644187"/>
            <a:ext cx="12666623" cy="42949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D8D4C2-D641-4A38-97F2-CAD9A280B1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791" y="3759991"/>
            <a:ext cx="2051685" cy="20263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417A3A3-B97A-40A7-8E40-9817BCD600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778" y="3429000"/>
            <a:ext cx="6047942" cy="2739362"/>
          </a:xfrm>
          <a:prstGeom prst="rect">
            <a:avLst/>
          </a:prstGeom>
        </p:spPr>
      </p:pic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1E9310FA-21FF-497D-96C7-9638DD0AFB48}"/>
              </a:ext>
            </a:extLst>
          </p:cNvPr>
          <p:cNvSpPr/>
          <p:nvPr/>
        </p:nvSpPr>
        <p:spPr>
          <a:xfrm>
            <a:off x="4218098" y="1929384"/>
            <a:ext cx="2219418" cy="1499616"/>
          </a:xfrm>
          <a:prstGeom prst="wedgeEllipseCallout">
            <a:avLst>
              <a:gd name="adj1" fmla="val -28236"/>
              <a:gd name="adj2" fmla="val 10230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0A3E97-79AA-435C-91DA-6F05A04E20D0}"/>
              </a:ext>
            </a:extLst>
          </p:cNvPr>
          <p:cNvSpPr txBox="1"/>
          <p:nvPr/>
        </p:nvSpPr>
        <p:spPr>
          <a:xfrm>
            <a:off x="4526844" y="2302549"/>
            <a:ext cx="1679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latin typeface="Arial Nova" panose="020B0504020202020204" pitchFamily="34" charset="0"/>
              </a:rPr>
              <a:t>Saya </a:t>
            </a:r>
            <a:r>
              <a:rPr lang="en-AU" dirty="0" err="1">
                <a:latin typeface="Arial Nova" panose="020B0504020202020204" pitchFamily="34" charset="0"/>
              </a:rPr>
              <a:t>tinggal</a:t>
            </a:r>
            <a:endParaRPr lang="en-AU" dirty="0">
              <a:latin typeface="Arial Nova" panose="020B0504020202020204" pitchFamily="34" charset="0"/>
            </a:endParaRPr>
          </a:p>
          <a:p>
            <a:r>
              <a:rPr lang="en-AU" dirty="0">
                <a:latin typeface="Arial Nova" panose="020B0504020202020204" pitchFamily="34" charset="0"/>
              </a:rPr>
              <a:t>di </a:t>
            </a:r>
            <a:r>
              <a:rPr lang="en-AU" dirty="0" err="1">
                <a:latin typeface="Arial Nova" panose="020B0504020202020204" pitchFamily="34" charset="0"/>
              </a:rPr>
              <a:t>pulau</a:t>
            </a:r>
            <a:r>
              <a:rPr lang="en-AU" dirty="0">
                <a:latin typeface="Arial Nova" panose="020B0504020202020204" pitchFamily="34" charset="0"/>
              </a:rPr>
              <a:t> </a:t>
            </a:r>
            <a:r>
              <a:rPr lang="en-AU" dirty="0" err="1">
                <a:latin typeface="Arial Nova" panose="020B0504020202020204" pitchFamily="34" charset="0"/>
              </a:rPr>
              <a:t>Jawa</a:t>
            </a:r>
            <a:r>
              <a:rPr lang="en-AU" dirty="0">
                <a:latin typeface="Arial Nova" panose="020B05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17102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cap="none" dirty="0"/>
              <a:t>Ollie </a:t>
            </a:r>
            <a:r>
              <a:rPr lang="en-AU" cap="none" dirty="0" err="1"/>
              <a:t>bertemu</a:t>
            </a:r>
            <a:r>
              <a:rPr lang="en-AU" cap="none" dirty="0"/>
              <a:t> </a:t>
            </a:r>
            <a:r>
              <a:rPr lang="en-AU" cap="none" dirty="0" err="1"/>
              <a:t>dengan</a:t>
            </a:r>
            <a:r>
              <a:rPr lang="en-AU" cap="none" dirty="0"/>
              <a:t> Budi.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633FF4-C14F-4B6C-A06C-AEFB2F6413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5618" flipH="1">
            <a:off x="491500" y="2829947"/>
            <a:ext cx="3683336" cy="3886443"/>
          </a:xfrm>
          <a:prstGeom prst="rect">
            <a:avLst/>
          </a:prstGeo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DEB66E48-A461-46C9-ABD1-FAC3E5160137}"/>
              </a:ext>
            </a:extLst>
          </p:cNvPr>
          <p:cNvSpPr/>
          <p:nvPr/>
        </p:nvSpPr>
        <p:spPr>
          <a:xfrm>
            <a:off x="2721807" y="1835705"/>
            <a:ext cx="2219418" cy="1499616"/>
          </a:xfrm>
          <a:prstGeom prst="wedgeEllipseCallout">
            <a:avLst>
              <a:gd name="adj1" fmla="val -45299"/>
              <a:gd name="adj2" fmla="val 84441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EEF84B-9091-4FCB-9340-B4D1608AE058}"/>
              </a:ext>
            </a:extLst>
          </p:cNvPr>
          <p:cNvSpPr txBox="1"/>
          <p:nvPr/>
        </p:nvSpPr>
        <p:spPr>
          <a:xfrm>
            <a:off x="3058289" y="2262347"/>
            <a:ext cx="162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err="1">
                <a:latin typeface="Arial Nova" panose="020B0504020202020204" pitchFamily="34" charset="0"/>
              </a:rPr>
              <a:t>Siapa</a:t>
            </a:r>
            <a:r>
              <a:rPr lang="en-AU" dirty="0">
                <a:latin typeface="Arial Nova" panose="020B0504020202020204" pitchFamily="34" charset="0"/>
              </a:rPr>
              <a:t> </a:t>
            </a:r>
            <a:r>
              <a:rPr lang="en-AU" dirty="0" err="1">
                <a:latin typeface="Arial Nova" panose="020B0504020202020204" pitchFamily="34" charset="0"/>
              </a:rPr>
              <a:t>nama</a:t>
            </a:r>
            <a:r>
              <a:rPr lang="en-AU" dirty="0">
                <a:latin typeface="Arial Nova" panose="020B0504020202020204" pitchFamily="34" charset="0"/>
              </a:rPr>
              <a:t> </a:t>
            </a:r>
            <a:r>
              <a:rPr lang="en-AU" dirty="0" err="1">
                <a:latin typeface="Arial Nova" panose="020B0504020202020204" pitchFamily="34" charset="0"/>
              </a:rPr>
              <a:t>kamu</a:t>
            </a:r>
            <a:r>
              <a:rPr lang="en-AU" dirty="0">
                <a:latin typeface="Arial Nova" panose="020B0504020202020204" pitchFamily="34" charset="0"/>
              </a:rPr>
              <a:t>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39B6D7F-FF58-4989-ABED-2AE8C99132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28440" y="3113403"/>
            <a:ext cx="7226240" cy="3847421"/>
          </a:xfrm>
          <a:prstGeom prst="rect">
            <a:avLst/>
          </a:prstGeom>
        </p:spPr>
      </p:pic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FA0CE6A6-98AC-49D5-AB49-7119596074E0}"/>
              </a:ext>
            </a:extLst>
          </p:cNvPr>
          <p:cNvSpPr/>
          <p:nvPr/>
        </p:nvSpPr>
        <p:spPr>
          <a:xfrm>
            <a:off x="5077415" y="2158870"/>
            <a:ext cx="2219418" cy="1499616"/>
          </a:xfrm>
          <a:prstGeom prst="wedgeEllipseCallout">
            <a:avLst>
              <a:gd name="adj1" fmla="val -18850"/>
              <a:gd name="adj2" fmla="val 11982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AB8D67A-CA58-4B6D-B6E2-501C56FE27F0}"/>
              </a:ext>
            </a:extLst>
          </p:cNvPr>
          <p:cNvSpPr/>
          <p:nvPr/>
        </p:nvSpPr>
        <p:spPr>
          <a:xfrm>
            <a:off x="5277707" y="2707052"/>
            <a:ext cx="18893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dirty="0">
                <a:latin typeface="Arial Nova" panose="020B0504020202020204" pitchFamily="34" charset="0"/>
              </a:rPr>
              <a:t>Nama </a:t>
            </a:r>
            <a:r>
              <a:rPr lang="en-AU" dirty="0" err="1">
                <a:latin typeface="Arial Nova" panose="020B0504020202020204" pitchFamily="34" charset="0"/>
              </a:rPr>
              <a:t>saya</a:t>
            </a:r>
            <a:r>
              <a:rPr lang="en-AU" dirty="0">
                <a:latin typeface="Arial Nova" panose="020B0504020202020204" pitchFamily="34" charset="0"/>
              </a:rPr>
              <a:t> Budi.</a:t>
            </a:r>
          </a:p>
        </p:txBody>
      </p:sp>
    </p:spTree>
    <p:extLst>
      <p:ext uri="{BB962C8B-B14F-4D97-AF65-F5344CB8AC3E}">
        <p14:creationId xmlns:p14="http://schemas.microsoft.com/office/powerpoint/2010/main" val="3450025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3" grpId="0"/>
      <p:bldP spid="11" grpId="0" animBg="1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cap="none" dirty="0"/>
              <a:t>Ollie </a:t>
            </a:r>
            <a:r>
              <a:rPr lang="en-AU" cap="none" dirty="0" err="1"/>
              <a:t>berkenalan</a:t>
            </a:r>
            <a:r>
              <a:rPr lang="en-AU" cap="none" dirty="0"/>
              <a:t> </a:t>
            </a:r>
            <a:r>
              <a:rPr lang="en-AU" cap="none" dirty="0" err="1"/>
              <a:t>dengan</a:t>
            </a:r>
            <a:r>
              <a:rPr lang="en-AU" cap="none" dirty="0"/>
              <a:t> Budi.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633FF4-C14F-4B6C-A06C-AEFB2F6413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5618" flipH="1">
            <a:off x="491500" y="2829947"/>
            <a:ext cx="3683336" cy="3886443"/>
          </a:xfrm>
          <a:prstGeom prst="rect">
            <a:avLst/>
          </a:prstGeo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DEB66E48-A461-46C9-ABD1-FAC3E5160137}"/>
              </a:ext>
            </a:extLst>
          </p:cNvPr>
          <p:cNvSpPr/>
          <p:nvPr/>
        </p:nvSpPr>
        <p:spPr>
          <a:xfrm>
            <a:off x="2309091" y="1835705"/>
            <a:ext cx="2771853" cy="1499616"/>
          </a:xfrm>
          <a:prstGeom prst="wedgeEllipseCallout">
            <a:avLst>
              <a:gd name="adj1" fmla="val -33303"/>
              <a:gd name="adj2" fmla="val 7828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EEF84B-9091-4FCB-9340-B4D1608AE058}"/>
              </a:ext>
            </a:extLst>
          </p:cNvPr>
          <p:cNvSpPr txBox="1"/>
          <p:nvPr/>
        </p:nvSpPr>
        <p:spPr>
          <a:xfrm>
            <a:off x="2483049" y="2141560"/>
            <a:ext cx="25943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err="1">
                <a:latin typeface="Arial Nova" panose="020B0504020202020204" pitchFamily="34" charset="0"/>
              </a:rPr>
              <a:t>Kenalkan</a:t>
            </a:r>
            <a:r>
              <a:rPr lang="en-AU" dirty="0">
                <a:latin typeface="Arial Nova" panose="020B0504020202020204" pitchFamily="34" charset="0"/>
              </a:rPr>
              <a:t>, Budi. Nama </a:t>
            </a:r>
            <a:r>
              <a:rPr lang="en-AU" dirty="0" err="1">
                <a:latin typeface="Arial Nova" panose="020B0504020202020204" pitchFamily="34" charset="0"/>
              </a:rPr>
              <a:t>saya</a:t>
            </a:r>
            <a:r>
              <a:rPr lang="en-AU" dirty="0">
                <a:latin typeface="Arial Nova" panose="020B0504020202020204" pitchFamily="34" charset="0"/>
              </a:rPr>
              <a:t> Ollie. Saya </a:t>
            </a:r>
            <a:r>
              <a:rPr lang="en-AU" dirty="0" err="1">
                <a:latin typeface="Arial Nova" panose="020B0504020202020204" pitchFamily="34" charset="0"/>
              </a:rPr>
              <a:t>tinggal</a:t>
            </a:r>
            <a:r>
              <a:rPr lang="en-AU" dirty="0">
                <a:latin typeface="Arial Nova" panose="020B0504020202020204" pitchFamily="34" charset="0"/>
              </a:rPr>
              <a:t> di </a:t>
            </a:r>
            <a:r>
              <a:rPr lang="en-AU" dirty="0" err="1">
                <a:latin typeface="Arial Nova" panose="020B0504020202020204" pitchFamily="34" charset="0"/>
              </a:rPr>
              <a:t>pulau</a:t>
            </a:r>
            <a:r>
              <a:rPr lang="en-AU" dirty="0">
                <a:latin typeface="Arial Nova" panose="020B0504020202020204" pitchFamily="34" charset="0"/>
              </a:rPr>
              <a:t> Sumatra.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39B6D7F-FF58-4989-ABED-2AE8C99132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28440" y="3113403"/>
            <a:ext cx="7226240" cy="3847421"/>
          </a:xfrm>
          <a:prstGeom prst="rect">
            <a:avLst/>
          </a:prstGeom>
        </p:spPr>
      </p:pic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FA0CE6A6-98AC-49D5-AB49-7119596074E0}"/>
              </a:ext>
            </a:extLst>
          </p:cNvPr>
          <p:cNvSpPr/>
          <p:nvPr/>
        </p:nvSpPr>
        <p:spPr>
          <a:xfrm>
            <a:off x="5077415" y="2158870"/>
            <a:ext cx="2219418" cy="1499616"/>
          </a:xfrm>
          <a:prstGeom prst="wedgeEllipseCallout">
            <a:avLst>
              <a:gd name="adj1" fmla="val -18850"/>
              <a:gd name="adj2" fmla="val 11982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AB8D67A-CA58-4B6D-B6E2-501C56FE27F0}"/>
              </a:ext>
            </a:extLst>
          </p:cNvPr>
          <p:cNvSpPr/>
          <p:nvPr/>
        </p:nvSpPr>
        <p:spPr>
          <a:xfrm>
            <a:off x="5149773" y="2585513"/>
            <a:ext cx="22140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dirty="0" err="1">
                <a:latin typeface="Arial Nova" panose="020B0504020202020204" pitchFamily="34" charset="0"/>
              </a:rPr>
              <a:t>Kamu</a:t>
            </a:r>
            <a:r>
              <a:rPr lang="en-AU" dirty="0">
                <a:latin typeface="Arial Nova" panose="020B0504020202020204" pitchFamily="34" charset="0"/>
              </a:rPr>
              <a:t> </a:t>
            </a:r>
            <a:r>
              <a:rPr lang="en-AU" dirty="0" err="1">
                <a:latin typeface="Arial Nova" panose="020B0504020202020204" pitchFamily="34" charset="0"/>
              </a:rPr>
              <a:t>kecil</a:t>
            </a:r>
            <a:r>
              <a:rPr lang="en-AU" dirty="0">
                <a:latin typeface="Arial Nova" panose="020B0504020202020204" pitchFamily="34" charset="0"/>
              </a:rPr>
              <a:t>. </a:t>
            </a:r>
            <a:r>
              <a:rPr lang="en-AU" dirty="0" err="1">
                <a:latin typeface="Arial Nova" panose="020B0504020202020204" pitchFamily="34" charset="0"/>
              </a:rPr>
              <a:t>Berapa</a:t>
            </a:r>
            <a:r>
              <a:rPr lang="en-AU" dirty="0">
                <a:latin typeface="Arial Nova" panose="020B0504020202020204" pitchFamily="34" charset="0"/>
              </a:rPr>
              <a:t> </a:t>
            </a:r>
          </a:p>
          <a:p>
            <a:r>
              <a:rPr lang="en-AU" dirty="0" err="1">
                <a:latin typeface="Arial Nova" panose="020B0504020202020204" pitchFamily="34" charset="0"/>
              </a:rPr>
              <a:t>umur</a:t>
            </a:r>
            <a:r>
              <a:rPr lang="en-AU" dirty="0">
                <a:latin typeface="Arial Nova" panose="020B0504020202020204" pitchFamily="34" charset="0"/>
              </a:rPr>
              <a:t> </a:t>
            </a:r>
            <a:r>
              <a:rPr lang="en-AU" dirty="0" err="1">
                <a:latin typeface="Arial Nova" panose="020B0504020202020204" pitchFamily="34" charset="0"/>
              </a:rPr>
              <a:t>kamu</a:t>
            </a:r>
            <a:r>
              <a:rPr lang="en-AU" dirty="0">
                <a:latin typeface="Arial Nova" panose="020B0504020202020204" pitchFamily="34" charset="0"/>
              </a:rPr>
              <a:t>, Ollie?</a:t>
            </a:r>
          </a:p>
        </p:txBody>
      </p:sp>
    </p:spTree>
    <p:extLst>
      <p:ext uri="{BB962C8B-B14F-4D97-AF65-F5344CB8AC3E}">
        <p14:creationId xmlns:p14="http://schemas.microsoft.com/office/powerpoint/2010/main" val="1854992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3" grpId="0"/>
      <p:bldP spid="11" grpId="0" animBg="1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DEB66E48-A461-46C9-ABD1-FAC3E5160137}"/>
              </a:ext>
            </a:extLst>
          </p:cNvPr>
          <p:cNvSpPr/>
          <p:nvPr/>
        </p:nvSpPr>
        <p:spPr>
          <a:xfrm>
            <a:off x="3980873" y="1784271"/>
            <a:ext cx="4117777" cy="1696119"/>
          </a:xfrm>
          <a:prstGeom prst="wedgeEllipseCallout">
            <a:avLst>
              <a:gd name="adj1" fmla="val 23184"/>
              <a:gd name="adj2" fmla="val 6630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cap="none" dirty="0"/>
              <a:t>Ollie </a:t>
            </a:r>
            <a:r>
              <a:rPr lang="en-AU" b="1" cap="none" dirty="0" err="1"/>
              <a:t>mau</a:t>
            </a:r>
            <a:r>
              <a:rPr lang="en-AU" cap="none" dirty="0"/>
              <a:t> </a:t>
            </a:r>
            <a:r>
              <a:rPr lang="en-AU" cap="none" dirty="0" err="1"/>
              <a:t>makan</a:t>
            </a:r>
            <a:r>
              <a:rPr lang="en-AU" cap="none" dirty="0"/>
              <a:t> pisang.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633FF4-C14F-4B6C-A06C-AEFB2F6413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5618" flipH="1">
            <a:off x="5363429" y="2984941"/>
            <a:ext cx="3296827" cy="38864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9EEF84B-9091-4FCB-9340-B4D1608AE058}"/>
              </a:ext>
            </a:extLst>
          </p:cNvPr>
          <p:cNvSpPr txBox="1"/>
          <p:nvPr/>
        </p:nvSpPr>
        <p:spPr>
          <a:xfrm>
            <a:off x="4647611" y="1970610"/>
            <a:ext cx="34510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 err="1">
                <a:latin typeface="Arial Nova" panose="020B0504020202020204" pitchFamily="34" charset="0"/>
              </a:rPr>
              <a:t>Umur</a:t>
            </a:r>
            <a:r>
              <a:rPr lang="en-AU" sz="2000" dirty="0">
                <a:latin typeface="Arial Nova" panose="020B0504020202020204" pitchFamily="34" charset="0"/>
              </a:rPr>
              <a:t> </a:t>
            </a:r>
            <a:r>
              <a:rPr lang="en-AU" sz="2000" dirty="0" err="1">
                <a:latin typeface="Arial Nova" panose="020B0504020202020204" pitchFamily="34" charset="0"/>
              </a:rPr>
              <a:t>saya</a:t>
            </a:r>
            <a:r>
              <a:rPr lang="en-AU" sz="2000" dirty="0">
                <a:latin typeface="Arial Nova" panose="020B0504020202020204" pitchFamily="34" charset="0"/>
              </a:rPr>
              <a:t> </a:t>
            </a:r>
            <a:r>
              <a:rPr lang="en-AU" sz="2000" dirty="0" err="1">
                <a:latin typeface="Arial Nova" panose="020B0504020202020204" pitchFamily="34" charset="0"/>
              </a:rPr>
              <a:t>tiga</a:t>
            </a:r>
            <a:r>
              <a:rPr lang="en-AU" sz="2000" dirty="0">
                <a:latin typeface="Arial Nova" panose="020B0504020202020204" pitchFamily="34" charset="0"/>
              </a:rPr>
              <a:t> </a:t>
            </a:r>
            <a:r>
              <a:rPr lang="en-AU" sz="2000" dirty="0" err="1">
                <a:latin typeface="Arial Nova" panose="020B0504020202020204" pitchFamily="34" charset="0"/>
              </a:rPr>
              <a:t>tahun</a:t>
            </a:r>
            <a:r>
              <a:rPr lang="en-AU" sz="2000" dirty="0">
                <a:latin typeface="Arial Nova" panose="020B0504020202020204" pitchFamily="34" charset="0"/>
              </a:rPr>
              <a:t> ...</a:t>
            </a:r>
          </a:p>
          <a:p>
            <a:r>
              <a:rPr lang="en-AU" sz="2000" b="1" dirty="0" err="1">
                <a:latin typeface="Arial Nova" panose="020B0504020202020204" pitchFamily="34" charset="0"/>
              </a:rPr>
              <a:t>Apakah</a:t>
            </a:r>
            <a:r>
              <a:rPr lang="en-AU" sz="2000" b="1" dirty="0">
                <a:latin typeface="Arial Nova" panose="020B0504020202020204" pitchFamily="34" charset="0"/>
              </a:rPr>
              <a:t> </a:t>
            </a:r>
            <a:r>
              <a:rPr lang="en-AU" sz="2000" b="1" dirty="0" err="1">
                <a:latin typeface="Arial Nova" panose="020B0504020202020204" pitchFamily="34" charset="0"/>
              </a:rPr>
              <a:t>ada</a:t>
            </a:r>
            <a:r>
              <a:rPr lang="en-AU" sz="2000" b="1" dirty="0">
                <a:latin typeface="Arial Nova" panose="020B0504020202020204" pitchFamily="34" charset="0"/>
              </a:rPr>
              <a:t> </a:t>
            </a:r>
            <a:r>
              <a:rPr lang="en-AU" sz="2000" dirty="0">
                <a:latin typeface="Arial Nova" panose="020B0504020202020204" pitchFamily="34" charset="0"/>
              </a:rPr>
              <a:t>pisang di </a:t>
            </a:r>
            <a:r>
              <a:rPr lang="en-AU" sz="2000" dirty="0" err="1">
                <a:latin typeface="Arial Nova" panose="020B0504020202020204" pitchFamily="34" charset="0"/>
              </a:rPr>
              <a:t>sini</a:t>
            </a:r>
            <a:r>
              <a:rPr lang="en-AU" sz="2000" dirty="0">
                <a:latin typeface="Arial Nova" panose="020B0504020202020204" pitchFamily="34" charset="0"/>
              </a:rPr>
              <a:t>, Budi? Saya </a:t>
            </a:r>
            <a:r>
              <a:rPr lang="en-AU" sz="2000" b="1" dirty="0" err="1">
                <a:latin typeface="Arial Nova" panose="020B0504020202020204" pitchFamily="34" charset="0"/>
              </a:rPr>
              <a:t>suka</a:t>
            </a:r>
            <a:r>
              <a:rPr lang="en-AU" sz="2000" dirty="0">
                <a:latin typeface="Arial Nova" panose="020B0504020202020204" pitchFamily="34" charset="0"/>
              </a:rPr>
              <a:t> </a:t>
            </a:r>
            <a:r>
              <a:rPr lang="en-AU" sz="2000" dirty="0" err="1">
                <a:latin typeface="Arial Nova" panose="020B0504020202020204" pitchFamily="34" charset="0"/>
              </a:rPr>
              <a:t>makan</a:t>
            </a:r>
            <a:r>
              <a:rPr lang="en-AU" sz="2000" dirty="0">
                <a:latin typeface="Arial Nova" panose="020B0504020202020204" pitchFamily="34" charset="0"/>
              </a:rPr>
              <a:t> pisang!</a:t>
            </a: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1FD5556E-978E-488A-88AE-BE3D36D1483B}"/>
              </a:ext>
            </a:extLst>
          </p:cNvPr>
          <p:cNvSpPr/>
          <p:nvPr/>
        </p:nvSpPr>
        <p:spPr>
          <a:xfrm>
            <a:off x="8922339" y="1036277"/>
            <a:ext cx="2678534" cy="1974777"/>
          </a:xfrm>
          <a:prstGeom prst="cloudCallout">
            <a:avLst>
              <a:gd name="adj1" fmla="val -86902"/>
              <a:gd name="adj2" fmla="val 7638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19D74F2-3A74-42A7-8223-012F32A96A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325564" y="1290440"/>
            <a:ext cx="1862663" cy="1466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160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  <p:bldP spid="3" grpId="0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cap="none" dirty="0" err="1"/>
              <a:t>Tidak</a:t>
            </a:r>
            <a:r>
              <a:rPr lang="en-AU" cap="none" dirty="0"/>
              <a:t> </a:t>
            </a:r>
            <a:r>
              <a:rPr lang="en-AU" cap="none" dirty="0" err="1"/>
              <a:t>ada</a:t>
            </a:r>
            <a:r>
              <a:rPr lang="en-AU" cap="none" dirty="0"/>
              <a:t> pisang.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39B6D7F-FF58-4989-ABED-2AE8C99132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28440" y="3113403"/>
            <a:ext cx="7226240" cy="3847421"/>
          </a:xfrm>
          <a:prstGeom prst="rect">
            <a:avLst/>
          </a:prstGeom>
        </p:spPr>
      </p:pic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FA0CE6A6-98AC-49D5-AB49-7119596074E0}"/>
              </a:ext>
            </a:extLst>
          </p:cNvPr>
          <p:cNvSpPr/>
          <p:nvPr/>
        </p:nvSpPr>
        <p:spPr>
          <a:xfrm>
            <a:off x="2336800" y="2084832"/>
            <a:ext cx="3040234" cy="2043675"/>
          </a:xfrm>
          <a:prstGeom prst="wedgeEllipseCallout">
            <a:avLst>
              <a:gd name="adj1" fmla="val 67711"/>
              <a:gd name="adj2" fmla="val 6551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AB8D67A-CA58-4B6D-B6E2-501C56FE27F0}"/>
              </a:ext>
            </a:extLst>
          </p:cNvPr>
          <p:cNvSpPr/>
          <p:nvPr/>
        </p:nvSpPr>
        <p:spPr>
          <a:xfrm>
            <a:off x="2740938" y="2398783"/>
            <a:ext cx="22608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2000" dirty="0" err="1">
                <a:latin typeface="Arial Nova" panose="020B0504020202020204" pitchFamily="34" charset="0"/>
              </a:rPr>
              <a:t>Tidak</a:t>
            </a:r>
            <a:r>
              <a:rPr lang="en-AU" sz="2000" dirty="0">
                <a:latin typeface="Arial Nova" panose="020B0504020202020204" pitchFamily="34" charset="0"/>
              </a:rPr>
              <a:t> </a:t>
            </a:r>
            <a:r>
              <a:rPr lang="en-AU" sz="2000" b="1" dirty="0" err="1">
                <a:latin typeface="Arial Nova" panose="020B0504020202020204" pitchFamily="34" charset="0"/>
              </a:rPr>
              <a:t>ada</a:t>
            </a:r>
            <a:r>
              <a:rPr lang="en-AU" sz="2000" dirty="0">
                <a:latin typeface="Arial Nova" panose="020B0504020202020204" pitchFamily="34" charset="0"/>
              </a:rPr>
              <a:t> pisang,</a:t>
            </a:r>
          </a:p>
          <a:p>
            <a:r>
              <a:rPr lang="en-AU" sz="2000" dirty="0">
                <a:latin typeface="Arial Nova" panose="020B0504020202020204" pitchFamily="34" charset="0"/>
              </a:rPr>
              <a:t> Ollie! </a:t>
            </a:r>
            <a:r>
              <a:rPr lang="en-AU" sz="2000" b="1" dirty="0">
                <a:latin typeface="Arial Nova" panose="020B0504020202020204" pitchFamily="34" charset="0"/>
              </a:rPr>
              <a:t>Ada</a:t>
            </a:r>
            <a:r>
              <a:rPr lang="en-AU" sz="2000" dirty="0">
                <a:latin typeface="Arial Nova" panose="020B0504020202020204" pitchFamily="34" charset="0"/>
              </a:rPr>
              <a:t> </a:t>
            </a:r>
            <a:r>
              <a:rPr lang="en-AU" sz="2000" dirty="0" err="1">
                <a:latin typeface="Arial Nova" panose="020B0504020202020204" pitchFamily="34" charset="0"/>
              </a:rPr>
              <a:t>kelapa</a:t>
            </a:r>
            <a:r>
              <a:rPr lang="en-AU" sz="2000" dirty="0">
                <a:latin typeface="Arial Nova" panose="020B0504020202020204" pitchFamily="34" charset="0"/>
              </a:rPr>
              <a:t>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5FFCD3-D472-4D0F-92B0-ABEDA174D7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403" y="3197760"/>
            <a:ext cx="1225143" cy="7899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F857E6B-3DD6-4437-9FFF-A41E9F0DB5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27" y="3121607"/>
            <a:ext cx="942293" cy="942293"/>
          </a:xfrm>
          <a:prstGeom prst="rect">
            <a:avLst/>
          </a:prstGeom>
        </p:spPr>
      </p:pic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637D7DF6-E086-4418-B348-0A14A69C2600}"/>
              </a:ext>
            </a:extLst>
          </p:cNvPr>
          <p:cNvSpPr/>
          <p:nvPr/>
        </p:nvSpPr>
        <p:spPr>
          <a:xfrm>
            <a:off x="7444521" y="777949"/>
            <a:ext cx="2678534" cy="1974777"/>
          </a:xfrm>
          <a:prstGeom prst="cloudCallout">
            <a:avLst>
              <a:gd name="adj1" fmla="val -82419"/>
              <a:gd name="adj2" fmla="val 9883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D900275-B508-4CE3-BF74-DF6F8A41A3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715" y="1168536"/>
            <a:ext cx="1235689" cy="11936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803DF35-F82D-47F5-8F4B-50ABA507FA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8886" y="1208024"/>
            <a:ext cx="859058" cy="1033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988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  <p:bldP spid="4" grpId="0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cap="none" dirty="0"/>
              <a:t>Ollie </a:t>
            </a:r>
            <a:r>
              <a:rPr lang="en-AU" cap="none" dirty="0" err="1"/>
              <a:t>coba</a:t>
            </a:r>
            <a:r>
              <a:rPr lang="en-AU" cap="none" dirty="0"/>
              <a:t> </a:t>
            </a:r>
            <a:r>
              <a:rPr lang="en-AU" cap="none" dirty="0" err="1"/>
              <a:t>makan</a:t>
            </a:r>
            <a:r>
              <a:rPr lang="en-AU" cap="none" dirty="0"/>
              <a:t> </a:t>
            </a:r>
            <a:r>
              <a:rPr lang="en-AU" cap="none" dirty="0" err="1"/>
              <a:t>kelapa</a:t>
            </a:r>
            <a:r>
              <a:rPr lang="en-AU" cap="none" dirty="0"/>
              <a:t>.</a:t>
            </a: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1FD5556E-978E-488A-88AE-BE3D36D1483B}"/>
              </a:ext>
            </a:extLst>
          </p:cNvPr>
          <p:cNvSpPr/>
          <p:nvPr/>
        </p:nvSpPr>
        <p:spPr>
          <a:xfrm>
            <a:off x="7578361" y="585216"/>
            <a:ext cx="2678534" cy="1974777"/>
          </a:xfrm>
          <a:prstGeom prst="cloudCallout">
            <a:avLst>
              <a:gd name="adj1" fmla="val -86902"/>
              <a:gd name="adj2" fmla="val 7638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ED30FC-6312-4447-A23A-321AD87140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634" y="1986845"/>
            <a:ext cx="4328531" cy="53274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459514-E015-4D6F-A7CE-E347FA4AF0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94205">
            <a:off x="5088162" y="3865906"/>
            <a:ext cx="2015674" cy="14155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0FA64C4-F084-4DFE-A299-CEDF9D3B2B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442" y="902359"/>
            <a:ext cx="1236371" cy="1236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236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The Indonesian super 7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7D0643C-EACB-46F9-AC78-B38E80DC3C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0504" y="2553052"/>
            <a:ext cx="1444478" cy="346111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04021" y="2553052"/>
            <a:ext cx="1280358" cy="36758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A2558F-6399-4DDF-B723-0E28E731F7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3643" y="1837678"/>
            <a:ext cx="3602155" cy="4709604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5CEFFD6F-133D-4DD1-BB67-DEDCD0747AC8}"/>
              </a:ext>
            </a:extLst>
          </p:cNvPr>
          <p:cNvSpPr/>
          <p:nvPr/>
        </p:nvSpPr>
        <p:spPr>
          <a:xfrm>
            <a:off x="2156617" y="2965689"/>
            <a:ext cx="1744131" cy="1339981"/>
          </a:xfrm>
          <a:prstGeom prst="wedgeRoundRectCallout">
            <a:avLst>
              <a:gd name="adj1" fmla="val -85758"/>
              <a:gd name="adj2" fmla="val -7478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1E09AEB8-22FE-46DA-B232-50F53DF218F1}"/>
              </a:ext>
            </a:extLst>
          </p:cNvPr>
          <p:cNvSpPr/>
          <p:nvPr/>
        </p:nvSpPr>
        <p:spPr>
          <a:xfrm>
            <a:off x="7897077" y="2452339"/>
            <a:ext cx="1824387" cy="2320830"/>
          </a:xfrm>
          <a:prstGeom prst="wedgeRoundRectCallout">
            <a:avLst>
              <a:gd name="adj1" fmla="val 76326"/>
              <a:gd name="adj2" fmla="val -9876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AC0D9F-C677-4198-B43E-001899D1D5A7}"/>
              </a:ext>
            </a:extLst>
          </p:cNvPr>
          <p:cNvSpPr txBox="1"/>
          <p:nvPr/>
        </p:nvSpPr>
        <p:spPr>
          <a:xfrm>
            <a:off x="2266508" y="3158625"/>
            <a:ext cx="1524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Remember </a:t>
            </a:r>
            <a:r>
              <a:rPr lang="en-AU" sz="2000" b="1" i="1" dirty="0">
                <a:solidFill>
                  <a:srgbClr val="FF0000"/>
                </a:solidFill>
              </a:rPr>
              <a:t>The Super 7 </a:t>
            </a:r>
            <a:r>
              <a:rPr lang="en-AU" dirty="0"/>
              <a:t>in Indonesian</a:t>
            </a:r>
            <a:r>
              <a:rPr lang="en-AU" dirty="0">
                <a:latin typeface="Arial Nova" panose="020B0504020202020204" pitchFamily="34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E97CDA-5837-4110-A479-012DB431ED62}"/>
              </a:ext>
            </a:extLst>
          </p:cNvPr>
          <p:cNvSpPr txBox="1"/>
          <p:nvPr/>
        </p:nvSpPr>
        <p:spPr>
          <a:xfrm>
            <a:off x="7959619" y="2464845"/>
            <a:ext cx="1890581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These have been written in </a:t>
            </a:r>
            <a:r>
              <a:rPr lang="en-AU" b="1" dirty="0"/>
              <a:t>BOLD</a:t>
            </a:r>
            <a:r>
              <a:rPr lang="en-AU" dirty="0"/>
              <a:t> font in the following story!  How many times did </a:t>
            </a:r>
            <a:r>
              <a:rPr lang="en-AU" b="1" i="1" dirty="0">
                <a:solidFill>
                  <a:srgbClr val="FF0000"/>
                </a:solidFill>
              </a:rPr>
              <a:t>The Super 7</a:t>
            </a:r>
            <a:r>
              <a:rPr lang="en-AU" dirty="0"/>
              <a:t> appear in the story</a:t>
            </a:r>
            <a:r>
              <a:rPr lang="en-AU" dirty="0">
                <a:latin typeface="Arial Nova" panose="020B05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56533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DEB66E48-A461-46C9-ABD1-FAC3E5160137}"/>
              </a:ext>
            </a:extLst>
          </p:cNvPr>
          <p:cNvSpPr/>
          <p:nvPr/>
        </p:nvSpPr>
        <p:spPr>
          <a:xfrm>
            <a:off x="3980873" y="1784271"/>
            <a:ext cx="4117777" cy="1696119"/>
          </a:xfrm>
          <a:prstGeom prst="wedgeEllipseCallout">
            <a:avLst>
              <a:gd name="adj1" fmla="val 23184"/>
              <a:gd name="adj2" fmla="val 6630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cap="none" dirty="0"/>
              <a:t>Ollie </a:t>
            </a:r>
            <a:r>
              <a:rPr lang="en-AU" cap="none" dirty="0" err="1"/>
              <a:t>tidak</a:t>
            </a:r>
            <a:r>
              <a:rPr lang="en-AU" cap="none" dirty="0"/>
              <a:t> </a:t>
            </a:r>
            <a:r>
              <a:rPr lang="en-AU" cap="none" dirty="0" err="1"/>
              <a:t>suka</a:t>
            </a:r>
            <a:r>
              <a:rPr lang="en-AU" cap="none" dirty="0"/>
              <a:t> </a:t>
            </a:r>
            <a:r>
              <a:rPr lang="en-AU" cap="none" dirty="0" err="1"/>
              <a:t>kelapa</a:t>
            </a:r>
            <a:r>
              <a:rPr lang="en-AU" cap="none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633FF4-C14F-4B6C-A06C-AEFB2F6413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5618" flipH="1">
            <a:off x="5363429" y="2984941"/>
            <a:ext cx="3296827" cy="38864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9EEF84B-9091-4FCB-9340-B4D1608AE058}"/>
              </a:ext>
            </a:extLst>
          </p:cNvPr>
          <p:cNvSpPr txBox="1"/>
          <p:nvPr/>
        </p:nvSpPr>
        <p:spPr>
          <a:xfrm>
            <a:off x="4492268" y="2248092"/>
            <a:ext cx="34510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>
                <a:latin typeface="Arial Nova" panose="020B0504020202020204" pitchFamily="34" charset="0"/>
              </a:rPr>
              <a:t>Saya </a:t>
            </a:r>
            <a:r>
              <a:rPr lang="en-AU" sz="2000" dirty="0" err="1">
                <a:latin typeface="Arial Nova" panose="020B0504020202020204" pitchFamily="34" charset="0"/>
              </a:rPr>
              <a:t>tidak</a:t>
            </a:r>
            <a:r>
              <a:rPr lang="en-AU" sz="2000" dirty="0">
                <a:latin typeface="Arial Nova" panose="020B0504020202020204" pitchFamily="34" charset="0"/>
              </a:rPr>
              <a:t> </a:t>
            </a:r>
            <a:r>
              <a:rPr lang="en-AU" sz="2000" dirty="0" err="1">
                <a:latin typeface="Arial Nova" panose="020B0504020202020204" pitchFamily="34" charset="0"/>
              </a:rPr>
              <a:t>suka</a:t>
            </a:r>
            <a:r>
              <a:rPr lang="en-AU" sz="2000" dirty="0">
                <a:latin typeface="Arial Nova" panose="020B0504020202020204" pitchFamily="34" charset="0"/>
              </a:rPr>
              <a:t> </a:t>
            </a:r>
            <a:r>
              <a:rPr lang="en-AU" sz="2000" dirty="0" err="1">
                <a:latin typeface="Arial Nova" panose="020B0504020202020204" pitchFamily="34" charset="0"/>
              </a:rPr>
              <a:t>kelapa</a:t>
            </a:r>
            <a:r>
              <a:rPr lang="en-AU" sz="2000" dirty="0">
                <a:latin typeface="Arial Nova" panose="020B0504020202020204" pitchFamily="34" charset="0"/>
              </a:rPr>
              <a:t>!</a:t>
            </a:r>
          </a:p>
          <a:p>
            <a:r>
              <a:rPr lang="en-AU" sz="2000" dirty="0">
                <a:latin typeface="Arial Nova" panose="020B0504020202020204" pitchFamily="34" charset="0"/>
              </a:rPr>
              <a:t>Saya </a:t>
            </a:r>
            <a:r>
              <a:rPr lang="en-AU" sz="2000" b="1" dirty="0" err="1">
                <a:latin typeface="Arial Nova" panose="020B0504020202020204" pitchFamily="34" charset="0"/>
              </a:rPr>
              <a:t>mau</a:t>
            </a:r>
            <a:r>
              <a:rPr lang="en-AU" sz="2000" dirty="0">
                <a:latin typeface="Arial Nova" panose="020B0504020202020204" pitchFamily="34" charset="0"/>
              </a:rPr>
              <a:t> </a:t>
            </a:r>
            <a:r>
              <a:rPr lang="en-AU" sz="2000" dirty="0" err="1">
                <a:latin typeface="Arial Nova" panose="020B0504020202020204" pitchFamily="34" charset="0"/>
              </a:rPr>
              <a:t>makan</a:t>
            </a:r>
            <a:r>
              <a:rPr lang="en-AU" sz="2000" dirty="0">
                <a:latin typeface="Arial Nova" panose="020B0504020202020204" pitchFamily="34" charset="0"/>
              </a:rPr>
              <a:t> pisang!</a:t>
            </a: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1FD5556E-978E-488A-88AE-BE3D36D1483B}"/>
              </a:ext>
            </a:extLst>
          </p:cNvPr>
          <p:cNvSpPr/>
          <p:nvPr/>
        </p:nvSpPr>
        <p:spPr>
          <a:xfrm>
            <a:off x="8922339" y="1036277"/>
            <a:ext cx="3140352" cy="1974777"/>
          </a:xfrm>
          <a:prstGeom prst="cloudCallout">
            <a:avLst>
              <a:gd name="adj1" fmla="val -86902"/>
              <a:gd name="adj2" fmla="val 7638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44C174-8460-4C18-876F-4B6785EC2F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497" y="1524000"/>
            <a:ext cx="1047574" cy="1011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3A3E49-152C-4E54-8920-1A8817CE9C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3473" y="1512520"/>
            <a:ext cx="1225143" cy="7899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A1C9BFC-8387-4D96-A628-86C9D2CBC3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3844" y="1411384"/>
            <a:ext cx="859058" cy="10337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957B43D-9637-4E7F-BBCD-C534016A98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690" y="1411384"/>
            <a:ext cx="1190651" cy="1190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725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  <p:bldP spid="3" grpId="0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cap="none" dirty="0"/>
              <a:t>Ollie </a:t>
            </a:r>
            <a:r>
              <a:rPr lang="en-AU" b="1" cap="none" dirty="0" err="1"/>
              <a:t>mau</a:t>
            </a:r>
            <a:r>
              <a:rPr lang="en-AU" b="1" cap="none" dirty="0"/>
              <a:t> </a:t>
            </a:r>
            <a:r>
              <a:rPr lang="en-AU" b="1" cap="none" dirty="0" err="1"/>
              <a:t>pergi</a:t>
            </a:r>
            <a:r>
              <a:rPr lang="en-AU" b="1" cap="none" dirty="0"/>
              <a:t> </a:t>
            </a:r>
            <a:r>
              <a:rPr lang="en-AU" b="1" cap="none" dirty="0" err="1"/>
              <a:t>ke</a:t>
            </a:r>
            <a:r>
              <a:rPr lang="en-AU" b="1" cap="none" dirty="0"/>
              <a:t> </a:t>
            </a:r>
            <a:r>
              <a:rPr lang="en-AU" cap="none" dirty="0" err="1"/>
              <a:t>pulau</a:t>
            </a:r>
            <a:r>
              <a:rPr lang="en-AU" cap="none" dirty="0"/>
              <a:t> Kalimantan.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ED30FC-6312-4447-A23A-321AD87140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62" y="2592485"/>
            <a:ext cx="3868653" cy="47614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A1E305-570B-4EBB-BF37-34EA7D253B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50591" y="3010579"/>
            <a:ext cx="7226240" cy="3847421"/>
          </a:xfrm>
          <a:prstGeom prst="rect">
            <a:avLst/>
          </a:prstGeom>
        </p:spPr>
      </p:pic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1B6F9515-A00F-491E-8318-AA32F8622D80}"/>
              </a:ext>
            </a:extLst>
          </p:cNvPr>
          <p:cNvSpPr/>
          <p:nvPr/>
        </p:nvSpPr>
        <p:spPr>
          <a:xfrm>
            <a:off x="2601157" y="1744426"/>
            <a:ext cx="2931426" cy="1975318"/>
          </a:xfrm>
          <a:prstGeom prst="wedgeEllipseCallout">
            <a:avLst>
              <a:gd name="adj1" fmla="val -43963"/>
              <a:gd name="adj2" fmla="val 48229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0C79952-9E24-41B8-B452-3258DA06A5F2}"/>
              </a:ext>
            </a:extLst>
          </p:cNvPr>
          <p:cNvSpPr/>
          <p:nvPr/>
        </p:nvSpPr>
        <p:spPr>
          <a:xfrm>
            <a:off x="2924836" y="1993421"/>
            <a:ext cx="248458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dirty="0">
                <a:latin typeface="Arial Nova" panose="020B0504020202020204" pitchFamily="34" charset="0"/>
              </a:rPr>
              <a:t>Saya </a:t>
            </a:r>
            <a:r>
              <a:rPr lang="en-AU" b="1" dirty="0" err="1">
                <a:latin typeface="Arial Nova" panose="020B0504020202020204" pitchFamily="34" charset="0"/>
              </a:rPr>
              <a:t>mau</a:t>
            </a:r>
            <a:r>
              <a:rPr lang="en-AU" dirty="0">
                <a:latin typeface="Arial Nova" panose="020B0504020202020204" pitchFamily="34" charset="0"/>
              </a:rPr>
              <a:t> </a:t>
            </a:r>
            <a:r>
              <a:rPr lang="en-AU" b="1" dirty="0" err="1">
                <a:latin typeface="Arial Nova" panose="020B0504020202020204" pitchFamily="34" charset="0"/>
              </a:rPr>
              <a:t>pergi</a:t>
            </a:r>
            <a:r>
              <a:rPr lang="en-AU" b="1" dirty="0">
                <a:latin typeface="Arial Nova" panose="020B0504020202020204" pitchFamily="34" charset="0"/>
              </a:rPr>
              <a:t> </a:t>
            </a:r>
            <a:r>
              <a:rPr lang="en-AU" b="1" dirty="0" err="1">
                <a:latin typeface="Arial Nova" panose="020B0504020202020204" pitchFamily="34" charset="0"/>
              </a:rPr>
              <a:t>ke</a:t>
            </a:r>
            <a:r>
              <a:rPr lang="en-AU" b="1" dirty="0">
                <a:latin typeface="Arial Nova" panose="020B0504020202020204" pitchFamily="34" charset="0"/>
              </a:rPr>
              <a:t> </a:t>
            </a:r>
            <a:r>
              <a:rPr lang="en-AU" dirty="0" err="1">
                <a:latin typeface="Arial Nova" panose="020B0504020202020204" pitchFamily="34" charset="0"/>
              </a:rPr>
              <a:t>pulau</a:t>
            </a:r>
            <a:r>
              <a:rPr lang="en-AU" dirty="0">
                <a:latin typeface="Arial Nova" panose="020B0504020202020204" pitchFamily="34" charset="0"/>
              </a:rPr>
              <a:t> Kalimantan. Saya </a:t>
            </a:r>
            <a:r>
              <a:rPr lang="en-AU" b="1" dirty="0" err="1">
                <a:latin typeface="Arial Nova" panose="020B0504020202020204" pitchFamily="34" charset="0"/>
              </a:rPr>
              <a:t>mau</a:t>
            </a:r>
            <a:r>
              <a:rPr lang="en-AU" dirty="0">
                <a:latin typeface="Arial Nova" panose="020B0504020202020204" pitchFamily="34" charset="0"/>
              </a:rPr>
              <a:t> </a:t>
            </a:r>
            <a:r>
              <a:rPr lang="en-AU" dirty="0" err="1">
                <a:latin typeface="Arial Nova" panose="020B0504020202020204" pitchFamily="34" charset="0"/>
              </a:rPr>
              <a:t>mencari</a:t>
            </a:r>
            <a:r>
              <a:rPr lang="en-AU" dirty="0">
                <a:latin typeface="Arial Nova" panose="020B0504020202020204" pitchFamily="34" charset="0"/>
              </a:rPr>
              <a:t> pisang! </a:t>
            </a:r>
            <a:r>
              <a:rPr lang="en-AU" dirty="0" err="1">
                <a:latin typeface="Arial Nova" panose="020B0504020202020204" pitchFamily="34" charset="0"/>
              </a:rPr>
              <a:t>Sampai</a:t>
            </a:r>
            <a:r>
              <a:rPr lang="en-AU" dirty="0">
                <a:latin typeface="Arial Nova" panose="020B0504020202020204" pitchFamily="34" charset="0"/>
              </a:rPr>
              <a:t> </a:t>
            </a:r>
            <a:r>
              <a:rPr lang="en-AU" dirty="0" err="1">
                <a:latin typeface="Arial Nova" panose="020B0504020202020204" pitchFamily="34" charset="0"/>
              </a:rPr>
              <a:t>jumpa</a:t>
            </a:r>
            <a:r>
              <a:rPr lang="en-AU" dirty="0">
                <a:latin typeface="Arial Nova" panose="020B0504020202020204" pitchFamily="34" charset="0"/>
              </a:rPr>
              <a:t>, Budi.</a:t>
            </a:r>
          </a:p>
        </p:txBody>
      </p: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67EEAD00-46B6-496C-94B1-42F8ABB39426}"/>
              </a:ext>
            </a:extLst>
          </p:cNvPr>
          <p:cNvSpPr/>
          <p:nvPr/>
        </p:nvSpPr>
        <p:spPr>
          <a:xfrm>
            <a:off x="5693734" y="1821634"/>
            <a:ext cx="2635765" cy="1541702"/>
          </a:xfrm>
          <a:prstGeom prst="wedgeEllipseCallout">
            <a:avLst>
              <a:gd name="adj1" fmla="val -27683"/>
              <a:gd name="adj2" fmla="val 119669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28AF7DA-9D63-4C2D-9E20-D3131476D3B6}"/>
              </a:ext>
            </a:extLst>
          </p:cNvPr>
          <p:cNvSpPr/>
          <p:nvPr/>
        </p:nvSpPr>
        <p:spPr>
          <a:xfrm>
            <a:off x="5884164" y="2130820"/>
            <a:ext cx="23645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dirty="0" err="1">
                <a:latin typeface="Arial Nova" panose="020B0504020202020204" pitchFamily="34" charset="0"/>
              </a:rPr>
              <a:t>Sampai</a:t>
            </a:r>
            <a:r>
              <a:rPr lang="en-AU" dirty="0">
                <a:latin typeface="Arial Nova" panose="020B0504020202020204" pitchFamily="34" charset="0"/>
              </a:rPr>
              <a:t> </a:t>
            </a:r>
            <a:r>
              <a:rPr lang="en-AU" dirty="0" err="1">
                <a:latin typeface="Arial Nova" panose="020B0504020202020204" pitchFamily="34" charset="0"/>
              </a:rPr>
              <a:t>jumpa</a:t>
            </a:r>
            <a:r>
              <a:rPr lang="en-AU" dirty="0">
                <a:latin typeface="Arial Nova" panose="020B0504020202020204" pitchFamily="34" charset="0"/>
              </a:rPr>
              <a:t>, Ollie.</a:t>
            </a:r>
          </a:p>
          <a:p>
            <a:r>
              <a:rPr lang="en-AU" dirty="0" err="1">
                <a:latin typeface="Arial Nova" panose="020B0504020202020204" pitchFamily="34" charset="0"/>
              </a:rPr>
              <a:t>Semoga</a:t>
            </a:r>
            <a:r>
              <a:rPr lang="en-AU" dirty="0">
                <a:latin typeface="Arial Nova" panose="020B0504020202020204" pitchFamily="34" charset="0"/>
              </a:rPr>
              <a:t> </a:t>
            </a:r>
            <a:r>
              <a:rPr lang="en-AU" dirty="0" err="1">
                <a:latin typeface="Arial Nova" panose="020B0504020202020204" pitchFamily="34" charset="0"/>
              </a:rPr>
              <a:t>sukses</a:t>
            </a:r>
            <a:r>
              <a:rPr lang="en-AU" dirty="0">
                <a:latin typeface="Arial Nova" panose="020B0504020202020204" pitchFamily="34" charset="0"/>
              </a:rPr>
              <a:t> </a:t>
            </a:r>
            <a:r>
              <a:rPr lang="en-AU" dirty="0" err="1">
                <a:latin typeface="Arial Nova" panose="020B0504020202020204" pitchFamily="34" charset="0"/>
              </a:rPr>
              <a:t>mencari</a:t>
            </a:r>
            <a:r>
              <a:rPr lang="en-AU" dirty="0">
                <a:latin typeface="Arial Nova" panose="020B0504020202020204" pitchFamily="34" charset="0"/>
              </a:rPr>
              <a:t> pisang!</a:t>
            </a:r>
          </a:p>
        </p:txBody>
      </p:sp>
    </p:spTree>
    <p:extLst>
      <p:ext uri="{BB962C8B-B14F-4D97-AF65-F5344CB8AC3E}">
        <p14:creationId xmlns:p14="http://schemas.microsoft.com/office/powerpoint/2010/main" val="2540908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cap="none" dirty="0" err="1"/>
              <a:t>Ini</a:t>
            </a:r>
            <a:r>
              <a:rPr lang="en-AU" cap="none" dirty="0"/>
              <a:t> </a:t>
            </a:r>
            <a:r>
              <a:rPr lang="en-AU" cap="none" dirty="0" err="1"/>
              <a:t>pulau</a:t>
            </a:r>
            <a:r>
              <a:rPr lang="en-AU" cap="none" dirty="0"/>
              <a:t> Kalimantan.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713F45-236E-4526-931B-25EEEDEE3A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534" y="589106"/>
            <a:ext cx="5779137" cy="62688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35C57D8-460B-4668-8168-0C5503517B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724" y="2317071"/>
            <a:ext cx="1852612" cy="1836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723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cap="none" dirty="0"/>
              <a:t>Ollie naik </a:t>
            </a:r>
            <a:r>
              <a:rPr lang="en-AU" cap="none" dirty="0" err="1"/>
              <a:t>kapal</a:t>
            </a:r>
            <a:r>
              <a:rPr lang="en-AU" cap="none" dirty="0"/>
              <a:t> </a:t>
            </a:r>
            <a:r>
              <a:rPr lang="en-AU" cap="none" dirty="0" err="1"/>
              <a:t>ke</a:t>
            </a:r>
            <a:r>
              <a:rPr lang="en-AU" cap="none" dirty="0"/>
              <a:t> </a:t>
            </a:r>
            <a:r>
              <a:rPr lang="en-AU" cap="none" dirty="0" err="1"/>
              <a:t>pulau</a:t>
            </a:r>
            <a:r>
              <a:rPr lang="en-AU" cap="none" dirty="0"/>
              <a:t> Kalimantan.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80DC8F-66BC-423F-8FAB-230FF7E1FB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61" y="3639664"/>
            <a:ext cx="6048198" cy="32136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4047F96-5791-4853-88BD-02E4252A01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305" y="5320729"/>
            <a:ext cx="912635" cy="11232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A35A42-2B28-4750-8636-3922690823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652" y="585216"/>
            <a:ext cx="5779137" cy="62688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AD109C1-7CB0-41C1-A420-5A8EECD171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055" y="2307740"/>
            <a:ext cx="1852612" cy="1836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859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cap="none" dirty="0" err="1"/>
              <a:t>Monyet</a:t>
            </a:r>
            <a:r>
              <a:rPr lang="en-AU" cap="none" dirty="0"/>
              <a:t> </a:t>
            </a:r>
            <a:r>
              <a:rPr lang="en-AU" cap="none" dirty="0" err="1"/>
              <a:t>Proboskis</a:t>
            </a:r>
            <a:r>
              <a:rPr lang="en-AU" cap="none" dirty="0"/>
              <a:t> </a:t>
            </a:r>
            <a:r>
              <a:rPr lang="en-AU" cap="none" dirty="0" err="1"/>
              <a:t>tinggal</a:t>
            </a:r>
            <a:r>
              <a:rPr lang="en-AU" cap="none" dirty="0"/>
              <a:t> di Kalimantan.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713F45-236E-4526-931B-25EEEDEE3A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293" y="589106"/>
            <a:ext cx="5779137" cy="62688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35C57D8-460B-4668-8168-0C5503517B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315" y="2510533"/>
            <a:ext cx="1852612" cy="1836934"/>
          </a:xfrm>
          <a:prstGeom prst="rect">
            <a:avLst/>
          </a:prstGeom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729D3E6F-F9EE-4F53-B672-82E09C733C7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5258915"/>
              </p:ext>
            </p:extLst>
          </p:nvPr>
        </p:nvGraphicFramePr>
        <p:xfrm>
          <a:off x="92075" y="92075"/>
          <a:ext cx="1600200" cy="534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Packager Shell Object" showAsIcon="1" r:id="rId5" imgW="1600920" imgH="534600" progId="Package">
                  <p:embed/>
                </p:oleObj>
              </mc:Choice>
              <mc:Fallback>
                <p:oleObj name="Packager Shell Object" showAsIcon="1" r:id="rId5" imgW="1600920" imgH="5346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1600200" cy="5349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AutoShape 2" descr="C:\Users\User\Desktop\Proboscis Monkey.webp">
            <a:extLst>
              <a:ext uri="{FF2B5EF4-FFF2-40B4-BE49-F238E27FC236}">
                <a16:creationId xmlns:a16="http://schemas.microsoft.com/office/drawing/2014/main" id="{42FA4471-A67C-4F28-9508-500D47D255B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400148" y="3276600"/>
            <a:ext cx="2848252" cy="284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570D68-4AF5-40A9-AD38-01CA6BB0153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7143" flipH="1">
            <a:off x="6001293" y="4367582"/>
            <a:ext cx="2543650" cy="2190111"/>
          </a:xfrm>
          <a:prstGeom prst="rect">
            <a:avLst/>
          </a:prstGeom>
        </p:spPr>
      </p:pic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64D5DDA6-CA14-4357-8E11-F21CF752AB27}"/>
              </a:ext>
            </a:extLst>
          </p:cNvPr>
          <p:cNvSpPr/>
          <p:nvPr/>
        </p:nvSpPr>
        <p:spPr>
          <a:xfrm>
            <a:off x="3460235" y="2616118"/>
            <a:ext cx="2635765" cy="1380940"/>
          </a:xfrm>
          <a:prstGeom prst="wedgeEllipseCallout">
            <a:avLst>
              <a:gd name="adj1" fmla="val 52816"/>
              <a:gd name="adj2" fmla="val 112759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208402-12BA-415D-AE2F-9961FFCF6DE3}"/>
              </a:ext>
            </a:extLst>
          </p:cNvPr>
          <p:cNvSpPr/>
          <p:nvPr/>
        </p:nvSpPr>
        <p:spPr>
          <a:xfrm>
            <a:off x="3833672" y="2983422"/>
            <a:ext cx="24147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dirty="0">
                <a:latin typeface="Arial Nova" panose="020B0504020202020204" pitchFamily="34" charset="0"/>
              </a:rPr>
              <a:t>Saya </a:t>
            </a:r>
            <a:r>
              <a:rPr lang="en-AU" dirty="0" err="1">
                <a:latin typeface="Arial Nova" panose="020B0504020202020204" pitchFamily="34" charset="0"/>
              </a:rPr>
              <a:t>tinggal</a:t>
            </a:r>
            <a:r>
              <a:rPr lang="en-AU" dirty="0">
                <a:latin typeface="Arial Nova" panose="020B0504020202020204" pitchFamily="34" charset="0"/>
              </a:rPr>
              <a:t> di </a:t>
            </a:r>
          </a:p>
          <a:p>
            <a:r>
              <a:rPr lang="en-AU" dirty="0" err="1">
                <a:latin typeface="Arial Nova" panose="020B0504020202020204" pitchFamily="34" charset="0"/>
              </a:rPr>
              <a:t>pulau</a:t>
            </a:r>
            <a:r>
              <a:rPr lang="en-AU" dirty="0">
                <a:latin typeface="Arial Nova" panose="020B0504020202020204" pitchFamily="34" charset="0"/>
              </a:rPr>
              <a:t> Kalimantan.</a:t>
            </a:r>
          </a:p>
        </p:txBody>
      </p:sp>
    </p:spTree>
    <p:extLst>
      <p:ext uri="{BB962C8B-B14F-4D97-AF65-F5344CB8AC3E}">
        <p14:creationId xmlns:p14="http://schemas.microsoft.com/office/powerpoint/2010/main" val="177282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cap="none" dirty="0"/>
              <a:t>Ollie </a:t>
            </a:r>
            <a:r>
              <a:rPr lang="en-AU" cap="none" dirty="0" err="1"/>
              <a:t>bertemu</a:t>
            </a:r>
            <a:r>
              <a:rPr lang="en-AU" cap="none" dirty="0"/>
              <a:t> </a:t>
            </a:r>
            <a:r>
              <a:rPr lang="en-AU" cap="none" dirty="0" err="1"/>
              <a:t>dengan</a:t>
            </a:r>
            <a:r>
              <a:rPr lang="en-AU" cap="none" dirty="0"/>
              <a:t> Paulus.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633FF4-C14F-4B6C-A06C-AEFB2F6413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5618" flipH="1">
            <a:off x="1788455" y="2829945"/>
            <a:ext cx="3683336" cy="3886443"/>
          </a:xfrm>
          <a:prstGeom prst="rect">
            <a:avLst/>
          </a:prstGeo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DEB66E48-A461-46C9-ABD1-FAC3E5160137}"/>
              </a:ext>
            </a:extLst>
          </p:cNvPr>
          <p:cNvSpPr/>
          <p:nvPr/>
        </p:nvSpPr>
        <p:spPr>
          <a:xfrm>
            <a:off x="4014569" y="1746947"/>
            <a:ext cx="2219418" cy="1499616"/>
          </a:xfrm>
          <a:prstGeom prst="wedgeEllipseCallout">
            <a:avLst>
              <a:gd name="adj1" fmla="val -45299"/>
              <a:gd name="adj2" fmla="val 84441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EEF84B-9091-4FCB-9340-B4D1608AE058}"/>
              </a:ext>
            </a:extLst>
          </p:cNvPr>
          <p:cNvSpPr txBox="1"/>
          <p:nvPr/>
        </p:nvSpPr>
        <p:spPr>
          <a:xfrm>
            <a:off x="4394399" y="1896591"/>
            <a:ext cx="162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latin typeface="Arial Nova" panose="020B0504020202020204" pitchFamily="34" charset="0"/>
              </a:rPr>
              <a:t>Hai. Nama </a:t>
            </a:r>
            <a:r>
              <a:rPr lang="en-AU" dirty="0" err="1">
                <a:latin typeface="Arial Nova" panose="020B0504020202020204" pitchFamily="34" charset="0"/>
              </a:rPr>
              <a:t>saya</a:t>
            </a:r>
            <a:r>
              <a:rPr lang="en-AU" dirty="0">
                <a:latin typeface="Arial Nova" panose="020B0504020202020204" pitchFamily="34" charset="0"/>
              </a:rPr>
              <a:t> Ollie. </a:t>
            </a:r>
            <a:r>
              <a:rPr lang="en-AU" dirty="0" err="1">
                <a:latin typeface="Arial Nova" panose="020B0504020202020204" pitchFamily="34" charset="0"/>
              </a:rPr>
              <a:t>Siapa</a:t>
            </a:r>
            <a:r>
              <a:rPr lang="en-AU" dirty="0">
                <a:latin typeface="Arial Nova" panose="020B0504020202020204" pitchFamily="34" charset="0"/>
              </a:rPr>
              <a:t> </a:t>
            </a:r>
            <a:r>
              <a:rPr lang="en-AU" dirty="0" err="1">
                <a:latin typeface="Arial Nova" panose="020B0504020202020204" pitchFamily="34" charset="0"/>
              </a:rPr>
              <a:t>nama</a:t>
            </a:r>
            <a:r>
              <a:rPr lang="en-AU" dirty="0">
                <a:latin typeface="Arial Nova" panose="020B0504020202020204" pitchFamily="34" charset="0"/>
              </a:rPr>
              <a:t> </a:t>
            </a:r>
            <a:r>
              <a:rPr lang="en-AU" dirty="0" err="1">
                <a:latin typeface="Arial Nova" panose="020B0504020202020204" pitchFamily="34" charset="0"/>
              </a:rPr>
              <a:t>kamu</a:t>
            </a:r>
            <a:r>
              <a:rPr lang="en-AU" dirty="0">
                <a:latin typeface="Arial Nova" panose="020B0504020202020204" pitchFamily="34" charset="0"/>
              </a:rPr>
              <a:t>?</a:t>
            </a:r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FA0CE6A6-98AC-49D5-AB49-7119596074E0}"/>
              </a:ext>
            </a:extLst>
          </p:cNvPr>
          <p:cNvSpPr/>
          <p:nvPr/>
        </p:nvSpPr>
        <p:spPr>
          <a:xfrm>
            <a:off x="7431610" y="997139"/>
            <a:ext cx="2219418" cy="1499616"/>
          </a:xfrm>
          <a:prstGeom prst="wedgeEllipseCallout">
            <a:avLst>
              <a:gd name="adj1" fmla="val -56686"/>
              <a:gd name="adj2" fmla="val 10737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AB8D67A-CA58-4B6D-B6E2-501C56FE27F0}"/>
              </a:ext>
            </a:extLst>
          </p:cNvPr>
          <p:cNvSpPr/>
          <p:nvPr/>
        </p:nvSpPr>
        <p:spPr>
          <a:xfrm>
            <a:off x="7607439" y="1365676"/>
            <a:ext cx="18627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dirty="0" err="1">
                <a:latin typeface="Arial Nova" panose="020B0504020202020204" pitchFamily="34" charset="0"/>
              </a:rPr>
              <a:t>Kenalkan</a:t>
            </a:r>
            <a:r>
              <a:rPr lang="en-AU" dirty="0">
                <a:latin typeface="Arial Nova" panose="020B0504020202020204" pitchFamily="34" charset="0"/>
              </a:rPr>
              <a:t>, </a:t>
            </a:r>
            <a:r>
              <a:rPr lang="en-AU" dirty="0" err="1">
                <a:latin typeface="Arial Nova" panose="020B0504020202020204" pitchFamily="34" charset="0"/>
              </a:rPr>
              <a:t>nama</a:t>
            </a:r>
            <a:r>
              <a:rPr lang="en-AU" dirty="0">
                <a:latin typeface="Arial Nova" panose="020B0504020202020204" pitchFamily="34" charset="0"/>
              </a:rPr>
              <a:t> </a:t>
            </a:r>
          </a:p>
          <a:p>
            <a:r>
              <a:rPr lang="en-AU" dirty="0" err="1">
                <a:latin typeface="Arial Nova" panose="020B0504020202020204" pitchFamily="34" charset="0"/>
              </a:rPr>
              <a:t>saya</a:t>
            </a:r>
            <a:r>
              <a:rPr lang="en-AU" dirty="0">
                <a:latin typeface="Arial Nova" panose="020B0504020202020204" pitchFamily="34" charset="0"/>
              </a:rPr>
              <a:t> Paulus!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AD4BFB-B4C8-4CC1-AFEF-0C3AAD4813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31357" y="2908678"/>
            <a:ext cx="4851391" cy="4174462"/>
          </a:xfrm>
          <a:prstGeom prst="rect">
            <a:avLst/>
          </a:prstGeom>
        </p:spPr>
      </p:pic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id="{054FFFF3-5B36-4558-9EC4-4C4DCE14A003}"/>
              </a:ext>
            </a:extLst>
          </p:cNvPr>
          <p:cNvSpPr/>
          <p:nvPr/>
        </p:nvSpPr>
        <p:spPr>
          <a:xfrm>
            <a:off x="136464" y="1746947"/>
            <a:ext cx="3140352" cy="1974777"/>
          </a:xfrm>
          <a:prstGeom prst="cloudCallout">
            <a:avLst>
              <a:gd name="adj1" fmla="val 54527"/>
              <a:gd name="adj2" fmla="val 54645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E18B7E-EFB5-4491-B708-7DD08C13F632}"/>
              </a:ext>
            </a:extLst>
          </p:cNvPr>
          <p:cNvSpPr txBox="1"/>
          <p:nvPr/>
        </p:nvSpPr>
        <p:spPr>
          <a:xfrm>
            <a:off x="559991" y="2256946"/>
            <a:ext cx="162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latin typeface="Arial Nova" panose="020B0504020202020204" pitchFamily="34" charset="0"/>
              </a:rPr>
              <a:t>Wah! </a:t>
            </a:r>
            <a:r>
              <a:rPr lang="en-AU" dirty="0" err="1">
                <a:latin typeface="Arial Nova" panose="020B0504020202020204" pitchFamily="34" charset="0"/>
              </a:rPr>
              <a:t>hidungnya</a:t>
            </a:r>
            <a:r>
              <a:rPr lang="en-AU" dirty="0">
                <a:latin typeface="Arial Nova" panose="020B0504020202020204" pitchFamily="34" charset="0"/>
              </a:rPr>
              <a:t> </a:t>
            </a:r>
            <a:r>
              <a:rPr lang="en-AU" dirty="0" err="1">
                <a:latin typeface="Arial Nova" panose="020B0504020202020204" pitchFamily="34" charset="0"/>
              </a:rPr>
              <a:t>besar</a:t>
            </a:r>
            <a:r>
              <a:rPr lang="en-AU" dirty="0">
                <a:latin typeface="Arial Nova" panose="020B0504020202020204" pitchFamily="34" charset="0"/>
              </a:rPr>
              <a:t>!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26F3CA1-593D-47B0-AC9E-55CFB4719D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367" y="2095094"/>
            <a:ext cx="1161639" cy="1039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241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3" grpId="0"/>
      <p:bldP spid="11" grpId="0" animBg="1"/>
      <p:bldP spid="4" grpId="0"/>
      <p:bldP spid="12" grpId="0" animBg="1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cap="none" dirty="0"/>
              <a:t>Ollie </a:t>
            </a:r>
            <a:r>
              <a:rPr lang="en-AU" b="1" cap="none" dirty="0" err="1"/>
              <a:t>mau</a:t>
            </a:r>
            <a:r>
              <a:rPr lang="en-AU" cap="none" dirty="0"/>
              <a:t> </a:t>
            </a:r>
            <a:r>
              <a:rPr lang="en-AU" cap="none" dirty="0" err="1"/>
              <a:t>makan</a:t>
            </a:r>
            <a:r>
              <a:rPr lang="en-AU" cap="none" dirty="0"/>
              <a:t> pisang.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633FF4-C14F-4B6C-A06C-AEFB2F6413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5618" flipH="1">
            <a:off x="1788455" y="2829945"/>
            <a:ext cx="3683336" cy="3886443"/>
          </a:xfrm>
          <a:prstGeom prst="rect">
            <a:avLst/>
          </a:prstGeo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DEB66E48-A461-46C9-ABD1-FAC3E5160137}"/>
              </a:ext>
            </a:extLst>
          </p:cNvPr>
          <p:cNvSpPr/>
          <p:nvPr/>
        </p:nvSpPr>
        <p:spPr>
          <a:xfrm>
            <a:off x="4014569" y="1746947"/>
            <a:ext cx="2716788" cy="1499616"/>
          </a:xfrm>
          <a:prstGeom prst="wedgeEllipseCallout">
            <a:avLst>
              <a:gd name="adj1" fmla="val -45299"/>
              <a:gd name="adj2" fmla="val 84441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EEF84B-9091-4FCB-9340-B4D1608AE058}"/>
              </a:ext>
            </a:extLst>
          </p:cNvPr>
          <p:cNvSpPr txBox="1"/>
          <p:nvPr/>
        </p:nvSpPr>
        <p:spPr>
          <a:xfrm>
            <a:off x="4486941" y="1896590"/>
            <a:ext cx="21565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err="1">
                <a:latin typeface="Arial Nova" panose="020B0504020202020204" pitchFamily="34" charset="0"/>
              </a:rPr>
              <a:t>Apakah</a:t>
            </a:r>
            <a:r>
              <a:rPr lang="en-AU" b="1" dirty="0">
                <a:latin typeface="Arial Nova" panose="020B0504020202020204" pitchFamily="34" charset="0"/>
              </a:rPr>
              <a:t> </a:t>
            </a:r>
            <a:r>
              <a:rPr lang="en-AU" b="1" dirty="0" err="1">
                <a:latin typeface="Arial Nova" panose="020B0504020202020204" pitchFamily="34" charset="0"/>
              </a:rPr>
              <a:t>ada</a:t>
            </a:r>
            <a:r>
              <a:rPr lang="en-AU" b="1" dirty="0">
                <a:latin typeface="Arial Nova" panose="020B0504020202020204" pitchFamily="34" charset="0"/>
              </a:rPr>
              <a:t> </a:t>
            </a:r>
            <a:r>
              <a:rPr lang="en-AU" dirty="0">
                <a:latin typeface="Arial Nova" panose="020B0504020202020204" pitchFamily="34" charset="0"/>
              </a:rPr>
              <a:t>pisang di </a:t>
            </a:r>
            <a:r>
              <a:rPr lang="en-AU" dirty="0" err="1">
                <a:latin typeface="Arial Nova" panose="020B0504020202020204" pitchFamily="34" charset="0"/>
              </a:rPr>
              <a:t>sini</a:t>
            </a:r>
            <a:r>
              <a:rPr lang="en-AU" dirty="0">
                <a:latin typeface="Arial Nova" panose="020B0504020202020204" pitchFamily="34" charset="0"/>
              </a:rPr>
              <a:t>, Paulus? Saya </a:t>
            </a:r>
            <a:r>
              <a:rPr lang="en-AU" b="1" dirty="0" err="1">
                <a:latin typeface="Arial Nova" panose="020B0504020202020204" pitchFamily="34" charset="0"/>
              </a:rPr>
              <a:t>suka</a:t>
            </a:r>
            <a:r>
              <a:rPr lang="en-AU" dirty="0">
                <a:latin typeface="Arial Nova" panose="020B0504020202020204" pitchFamily="34" charset="0"/>
              </a:rPr>
              <a:t> </a:t>
            </a:r>
            <a:r>
              <a:rPr lang="en-AU" dirty="0" err="1">
                <a:latin typeface="Arial Nova" panose="020B0504020202020204" pitchFamily="34" charset="0"/>
              </a:rPr>
              <a:t>makan</a:t>
            </a:r>
            <a:r>
              <a:rPr lang="en-AU" dirty="0">
                <a:latin typeface="Arial Nova" panose="020B0504020202020204" pitchFamily="34" charset="0"/>
              </a:rPr>
              <a:t> pisang!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AB8D67A-CA58-4B6D-B6E2-501C56FE27F0}"/>
              </a:ext>
            </a:extLst>
          </p:cNvPr>
          <p:cNvSpPr/>
          <p:nvPr/>
        </p:nvSpPr>
        <p:spPr>
          <a:xfrm>
            <a:off x="7815338" y="1250259"/>
            <a:ext cx="26834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dirty="0" err="1">
                <a:latin typeface="Arial Nova" panose="020B0504020202020204" pitchFamily="34" charset="0"/>
              </a:rPr>
              <a:t>Tidak</a:t>
            </a:r>
            <a:r>
              <a:rPr lang="en-AU" dirty="0">
                <a:latin typeface="Arial Nova" panose="020B0504020202020204" pitchFamily="34" charset="0"/>
              </a:rPr>
              <a:t> </a:t>
            </a:r>
            <a:r>
              <a:rPr lang="en-AU" b="1" dirty="0" err="1">
                <a:latin typeface="Arial Nova" panose="020B0504020202020204" pitchFamily="34" charset="0"/>
              </a:rPr>
              <a:t>ada</a:t>
            </a:r>
            <a:r>
              <a:rPr lang="en-AU" dirty="0">
                <a:latin typeface="Arial Nova" panose="020B0504020202020204" pitchFamily="34" charset="0"/>
              </a:rPr>
              <a:t> pisang di </a:t>
            </a:r>
            <a:r>
              <a:rPr lang="en-AU" dirty="0" err="1">
                <a:latin typeface="Arial Nova" panose="020B0504020202020204" pitchFamily="34" charset="0"/>
              </a:rPr>
              <a:t>sini</a:t>
            </a:r>
            <a:r>
              <a:rPr lang="en-AU" dirty="0">
                <a:latin typeface="Arial Nova" panose="020B0504020202020204" pitchFamily="34" charset="0"/>
              </a:rPr>
              <a:t>! </a:t>
            </a:r>
          </a:p>
          <a:p>
            <a:r>
              <a:rPr lang="en-AU" b="1" dirty="0">
                <a:latin typeface="Arial Nova" panose="020B0504020202020204" pitchFamily="34" charset="0"/>
              </a:rPr>
              <a:t>Ada</a:t>
            </a:r>
            <a:r>
              <a:rPr lang="en-AU" dirty="0">
                <a:latin typeface="Arial Nova" panose="020B0504020202020204" pitchFamily="34" charset="0"/>
              </a:rPr>
              <a:t> durian!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AD4BFB-B4C8-4CC1-AFEF-0C3AAD4813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31357" y="3029975"/>
            <a:ext cx="4851391" cy="41744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430F631-1104-411B-B2A3-D556DBAA25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6317" y="1640395"/>
            <a:ext cx="1225143" cy="986344"/>
          </a:xfrm>
          <a:prstGeom prst="rect">
            <a:avLst/>
          </a:prstGeom>
        </p:spPr>
      </p:pic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FA0CE6A6-98AC-49D5-AB49-7119596074E0}"/>
              </a:ext>
            </a:extLst>
          </p:cNvPr>
          <p:cNvSpPr/>
          <p:nvPr/>
        </p:nvSpPr>
        <p:spPr>
          <a:xfrm>
            <a:off x="7431610" y="931825"/>
            <a:ext cx="3578512" cy="1858028"/>
          </a:xfrm>
          <a:prstGeom prst="wedgeEllipseCallout">
            <a:avLst>
              <a:gd name="adj1" fmla="val -33741"/>
              <a:gd name="adj2" fmla="val 7344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622BA02-7FF9-40A2-9D11-F7ADA550BE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8434" y="1856807"/>
            <a:ext cx="1225143" cy="78998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81E253D-0E9D-411D-AAE4-25061E7090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679" y="1693323"/>
            <a:ext cx="1190651" cy="11906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18143AB-4BBC-4E6F-A6F2-5B14FD4554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9359" y="1650938"/>
            <a:ext cx="859058" cy="1033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693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3" grpId="0"/>
      <p:bldP spid="4" grpId="0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cap="none" dirty="0"/>
              <a:t>Ollie </a:t>
            </a:r>
            <a:r>
              <a:rPr lang="en-AU" cap="none" dirty="0" err="1"/>
              <a:t>coba</a:t>
            </a:r>
            <a:r>
              <a:rPr lang="en-AU" cap="none" dirty="0"/>
              <a:t> </a:t>
            </a:r>
            <a:r>
              <a:rPr lang="en-AU" cap="none" dirty="0" err="1"/>
              <a:t>makan</a:t>
            </a:r>
            <a:r>
              <a:rPr lang="en-AU" cap="none" dirty="0"/>
              <a:t> durian.</a:t>
            </a: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1FD5556E-978E-488A-88AE-BE3D36D1483B}"/>
              </a:ext>
            </a:extLst>
          </p:cNvPr>
          <p:cNvSpPr/>
          <p:nvPr/>
        </p:nvSpPr>
        <p:spPr>
          <a:xfrm>
            <a:off x="7578361" y="585216"/>
            <a:ext cx="2678534" cy="1974777"/>
          </a:xfrm>
          <a:prstGeom prst="cloudCallout">
            <a:avLst>
              <a:gd name="adj1" fmla="val -86902"/>
              <a:gd name="adj2" fmla="val 7638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ED30FC-6312-4447-A23A-321AD87140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634" y="1986845"/>
            <a:ext cx="4328531" cy="53274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0FA64C4-F084-4DFE-A299-CEDF9D3B2B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442" y="902359"/>
            <a:ext cx="1236371" cy="12363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2BC7D76-520A-4AD1-8F8A-AA2AB2C243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22306">
            <a:off x="4931737" y="3256421"/>
            <a:ext cx="2598262" cy="2091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616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DEB66E48-A461-46C9-ABD1-FAC3E5160137}"/>
              </a:ext>
            </a:extLst>
          </p:cNvPr>
          <p:cNvSpPr/>
          <p:nvPr/>
        </p:nvSpPr>
        <p:spPr>
          <a:xfrm>
            <a:off x="3980873" y="1784271"/>
            <a:ext cx="4117777" cy="1696119"/>
          </a:xfrm>
          <a:prstGeom prst="wedgeEllipseCallout">
            <a:avLst>
              <a:gd name="adj1" fmla="val 23184"/>
              <a:gd name="adj2" fmla="val 6630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cap="none" dirty="0"/>
              <a:t>Ollie </a:t>
            </a:r>
            <a:r>
              <a:rPr lang="en-AU" cap="none" dirty="0" err="1"/>
              <a:t>tidak</a:t>
            </a:r>
            <a:r>
              <a:rPr lang="en-AU" cap="none" dirty="0"/>
              <a:t> </a:t>
            </a:r>
            <a:r>
              <a:rPr lang="en-AU" b="1" cap="none" dirty="0" err="1"/>
              <a:t>suka</a:t>
            </a:r>
            <a:r>
              <a:rPr lang="en-AU" cap="none" dirty="0"/>
              <a:t> durian.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633FF4-C14F-4B6C-A06C-AEFB2F6413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5618" flipH="1">
            <a:off x="5363429" y="2984941"/>
            <a:ext cx="3296827" cy="38864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9EEF84B-9091-4FCB-9340-B4D1608AE058}"/>
              </a:ext>
            </a:extLst>
          </p:cNvPr>
          <p:cNvSpPr txBox="1"/>
          <p:nvPr/>
        </p:nvSpPr>
        <p:spPr>
          <a:xfrm>
            <a:off x="4492268" y="2248092"/>
            <a:ext cx="34510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>
                <a:latin typeface="Arial Nova" panose="020B0504020202020204" pitchFamily="34" charset="0"/>
              </a:rPr>
              <a:t>Saya </a:t>
            </a:r>
            <a:r>
              <a:rPr lang="en-AU" sz="2000" dirty="0" err="1">
                <a:latin typeface="Arial Nova" panose="020B0504020202020204" pitchFamily="34" charset="0"/>
              </a:rPr>
              <a:t>tidak</a:t>
            </a:r>
            <a:r>
              <a:rPr lang="en-AU" sz="2000" dirty="0">
                <a:latin typeface="Arial Nova" panose="020B0504020202020204" pitchFamily="34" charset="0"/>
              </a:rPr>
              <a:t> </a:t>
            </a:r>
            <a:r>
              <a:rPr lang="en-AU" sz="2000" b="1" dirty="0" err="1">
                <a:latin typeface="Arial Nova" panose="020B0504020202020204" pitchFamily="34" charset="0"/>
              </a:rPr>
              <a:t>suka</a:t>
            </a:r>
            <a:r>
              <a:rPr lang="en-AU" sz="2000" dirty="0">
                <a:latin typeface="Arial Nova" panose="020B0504020202020204" pitchFamily="34" charset="0"/>
              </a:rPr>
              <a:t> durian!</a:t>
            </a:r>
          </a:p>
          <a:p>
            <a:r>
              <a:rPr lang="en-AU" sz="2000" dirty="0">
                <a:latin typeface="Arial Nova" panose="020B0504020202020204" pitchFamily="34" charset="0"/>
              </a:rPr>
              <a:t>Saya </a:t>
            </a:r>
            <a:r>
              <a:rPr lang="en-AU" sz="2000" b="1" dirty="0" err="1">
                <a:latin typeface="Arial Nova" panose="020B0504020202020204" pitchFamily="34" charset="0"/>
              </a:rPr>
              <a:t>mau</a:t>
            </a:r>
            <a:r>
              <a:rPr lang="en-AU" sz="2000" dirty="0">
                <a:latin typeface="Arial Nova" panose="020B0504020202020204" pitchFamily="34" charset="0"/>
              </a:rPr>
              <a:t> </a:t>
            </a:r>
            <a:r>
              <a:rPr lang="en-AU" sz="2000" dirty="0" err="1">
                <a:latin typeface="Arial Nova" panose="020B0504020202020204" pitchFamily="34" charset="0"/>
              </a:rPr>
              <a:t>makan</a:t>
            </a:r>
            <a:r>
              <a:rPr lang="en-AU" sz="2000" dirty="0">
                <a:latin typeface="Arial Nova" panose="020B0504020202020204" pitchFamily="34" charset="0"/>
              </a:rPr>
              <a:t> pisang!</a:t>
            </a: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1FD5556E-978E-488A-88AE-BE3D36D1483B}"/>
              </a:ext>
            </a:extLst>
          </p:cNvPr>
          <p:cNvSpPr/>
          <p:nvPr/>
        </p:nvSpPr>
        <p:spPr>
          <a:xfrm>
            <a:off x="8922339" y="1036277"/>
            <a:ext cx="3140352" cy="1974777"/>
          </a:xfrm>
          <a:prstGeom prst="cloudCallout">
            <a:avLst>
              <a:gd name="adj1" fmla="val -86902"/>
              <a:gd name="adj2" fmla="val 7638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E3A3E49-152C-4E54-8920-1A8817CE9C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3473" y="1512520"/>
            <a:ext cx="1225143" cy="7899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A1C9BFC-8387-4D96-A628-86C9D2CBC3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3844" y="1411384"/>
            <a:ext cx="859058" cy="10337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49EA5A4-F5FD-4926-B339-F95F611298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22306">
            <a:off x="9160875" y="1407131"/>
            <a:ext cx="1538048" cy="12382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957B43D-9637-4E7F-BBCD-C534016A98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376" y="1571137"/>
            <a:ext cx="1190651" cy="1190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04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  <p:bldP spid="3" grpId="0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cap="none" dirty="0"/>
              <a:t>Ollie </a:t>
            </a:r>
            <a:r>
              <a:rPr lang="en-AU" b="1" cap="none" dirty="0" err="1"/>
              <a:t>mau</a:t>
            </a:r>
            <a:r>
              <a:rPr lang="en-AU" b="1" cap="none" dirty="0"/>
              <a:t> </a:t>
            </a:r>
            <a:r>
              <a:rPr lang="en-AU" b="1" cap="none" dirty="0" err="1"/>
              <a:t>pergi</a:t>
            </a:r>
            <a:r>
              <a:rPr lang="en-AU" b="1" cap="none" dirty="0"/>
              <a:t> </a:t>
            </a:r>
            <a:r>
              <a:rPr lang="en-AU" b="1" cap="none" dirty="0" err="1"/>
              <a:t>ke</a:t>
            </a:r>
            <a:r>
              <a:rPr lang="en-AU" b="1" cap="none" dirty="0"/>
              <a:t> </a:t>
            </a:r>
            <a:r>
              <a:rPr lang="en-AU" cap="none" dirty="0" err="1"/>
              <a:t>pulau</a:t>
            </a:r>
            <a:r>
              <a:rPr lang="en-AU" cap="none" dirty="0"/>
              <a:t> Sulawesi.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ED30FC-6312-4447-A23A-321AD87140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62" y="2592485"/>
            <a:ext cx="3868653" cy="4761418"/>
          </a:xfrm>
          <a:prstGeom prst="rect">
            <a:avLst/>
          </a:prstGeom>
        </p:spPr>
      </p:pic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1B6F9515-A00F-491E-8318-AA32F8622D80}"/>
              </a:ext>
            </a:extLst>
          </p:cNvPr>
          <p:cNvSpPr/>
          <p:nvPr/>
        </p:nvSpPr>
        <p:spPr>
          <a:xfrm>
            <a:off x="2503502" y="1744426"/>
            <a:ext cx="2932549" cy="2135116"/>
          </a:xfrm>
          <a:prstGeom prst="wedgeEllipseCallout">
            <a:avLst>
              <a:gd name="adj1" fmla="val -42204"/>
              <a:gd name="adj2" fmla="val 41161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0C79952-9E24-41B8-B452-3258DA06A5F2}"/>
              </a:ext>
            </a:extLst>
          </p:cNvPr>
          <p:cNvSpPr/>
          <p:nvPr/>
        </p:nvSpPr>
        <p:spPr>
          <a:xfrm>
            <a:off x="2951469" y="1934821"/>
            <a:ext cx="248458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dirty="0" err="1">
                <a:latin typeface="Arial Nova" panose="020B0504020202020204" pitchFamily="34" charset="0"/>
              </a:rPr>
              <a:t>Permisi</a:t>
            </a:r>
            <a:r>
              <a:rPr lang="en-AU" dirty="0">
                <a:latin typeface="Arial Nova" panose="020B0504020202020204" pitchFamily="34" charset="0"/>
              </a:rPr>
              <a:t>. Saya </a:t>
            </a:r>
            <a:r>
              <a:rPr lang="en-AU" b="1" dirty="0" err="1">
                <a:latin typeface="Arial Nova" panose="020B0504020202020204" pitchFamily="34" charset="0"/>
              </a:rPr>
              <a:t>mau</a:t>
            </a:r>
            <a:r>
              <a:rPr lang="en-AU" dirty="0">
                <a:latin typeface="Arial Nova" panose="020B0504020202020204" pitchFamily="34" charset="0"/>
              </a:rPr>
              <a:t> </a:t>
            </a:r>
            <a:r>
              <a:rPr lang="en-AU" b="1" dirty="0" err="1">
                <a:latin typeface="Arial Nova" panose="020B0504020202020204" pitchFamily="34" charset="0"/>
              </a:rPr>
              <a:t>pergi</a:t>
            </a:r>
            <a:r>
              <a:rPr lang="en-AU" b="1" dirty="0">
                <a:latin typeface="Arial Nova" panose="020B0504020202020204" pitchFamily="34" charset="0"/>
              </a:rPr>
              <a:t> </a:t>
            </a:r>
            <a:r>
              <a:rPr lang="en-AU" b="1" dirty="0" err="1">
                <a:latin typeface="Arial Nova" panose="020B0504020202020204" pitchFamily="34" charset="0"/>
              </a:rPr>
              <a:t>ke</a:t>
            </a:r>
            <a:r>
              <a:rPr lang="en-AU" b="1" dirty="0">
                <a:latin typeface="Arial Nova" panose="020B0504020202020204" pitchFamily="34" charset="0"/>
              </a:rPr>
              <a:t> </a:t>
            </a:r>
            <a:r>
              <a:rPr lang="en-AU" dirty="0" err="1">
                <a:latin typeface="Arial Nova" panose="020B0504020202020204" pitchFamily="34" charset="0"/>
              </a:rPr>
              <a:t>pulau</a:t>
            </a:r>
            <a:r>
              <a:rPr lang="en-AU" dirty="0">
                <a:latin typeface="Arial Nova" panose="020B0504020202020204" pitchFamily="34" charset="0"/>
              </a:rPr>
              <a:t> Sulawesi. Saya </a:t>
            </a:r>
            <a:r>
              <a:rPr lang="en-AU" b="1" dirty="0" err="1">
                <a:latin typeface="Arial Nova" panose="020B0504020202020204" pitchFamily="34" charset="0"/>
              </a:rPr>
              <a:t>mau</a:t>
            </a:r>
            <a:r>
              <a:rPr lang="en-AU" dirty="0">
                <a:latin typeface="Arial Nova" panose="020B0504020202020204" pitchFamily="34" charset="0"/>
              </a:rPr>
              <a:t> </a:t>
            </a:r>
            <a:r>
              <a:rPr lang="en-AU" dirty="0" err="1">
                <a:latin typeface="Arial Nova" panose="020B0504020202020204" pitchFamily="34" charset="0"/>
              </a:rPr>
              <a:t>mencari</a:t>
            </a:r>
            <a:r>
              <a:rPr lang="en-AU" dirty="0">
                <a:latin typeface="Arial Nova" panose="020B0504020202020204" pitchFamily="34" charset="0"/>
              </a:rPr>
              <a:t> pisang! </a:t>
            </a:r>
            <a:r>
              <a:rPr lang="en-AU" dirty="0" err="1">
                <a:latin typeface="Arial Nova" panose="020B0504020202020204" pitchFamily="34" charset="0"/>
              </a:rPr>
              <a:t>Sampai</a:t>
            </a:r>
            <a:r>
              <a:rPr lang="en-AU" dirty="0">
                <a:latin typeface="Arial Nova" panose="020B0504020202020204" pitchFamily="34" charset="0"/>
              </a:rPr>
              <a:t> </a:t>
            </a:r>
            <a:r>
              <a:rPr lang="en-AU" dirty="0" err="1">
                <a:latin typeface="Arial Nova" panose="020B0504020202020204" pitchFamily="34" charset="0"/>
              </a:rPr>
              <a:t>jumpa</a:t>
            </a:r>
            <a:r>
              <a:rPr lang="en-AU" dirty="0">
                <a:latin typeface="Arial Nova" panose="020B0504020202020204" pitchFamily="34" charset="0"/>
              </a:rPr>
              <a:t> </a:t>
            </a:r>
            <a:r>
              <a:rPr lang="en-AU" dirty="0" err="1">
                <a:latin typeface="Arial Nova" panose="020B0504020202020204" pitchFamily="34" charset="0"/>
              </a:rPr>
              <a:t>lagi</a:t>
            </a:r>
            <a:r>
              <a:rPr lang="en-AU" dirty="0">
                <a:latin typeface="Arial Nova" panose="020B0504020202020204" pitchFamily="34" charset="0"/>
              </a:rPr>
              <a:t>, </a:t>
            </a:r>
          </a:p>
          <a:p>
            <a:r>
              <a:rPr lang="en-AU" dirty="0">
                <a:latin typeface="Arial Nova" panose="020B0504020202020204" pitchFamily="34" charset="0"/>
              </a:rPr>
              <a:t>Paulus.</a:t>
            </a:r>
          </a:p>
        </p:txBody>
      </p: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67EEAD00-46B6-496C-94B1-42F8ABB39426}"/>
              </a:ext>
            </a:extLst>
          </p:cNvPr>
          <p:cNvSpPr/>
          <p:nvPr/>
        </p:nvSpPr>
        <p:spPr>
          <a:xfrm>
            <a:off x="5693734" y="1821634"/>
            <a:ext cx="2635765" cy="1541702"/>
          </a:xfrm>
          <a:prstGeom prst="wedgeEllipseCallout">
            <a:avLst>
              <a:gd name="adj1" fmla="val 637"/>
              <a:gd name="adj2" fmla="val 6943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28AF7DA-9D63-4C2D-9E20-D3131476D3B6}"/>
              </a:ext>
            </a:extLst>
          </p:cNvPr>
          <p:cNvSpPr/>
          <p:nvPr/>
        </p:nvSpPr>
        <p:spPr>
          <a:xfrm>
            <a:off x="5884164" y="2130820"/>
            <a:ext cx="23645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dirty="0" err="1">
                <a:latin typeface="Arial Nova" panose="020B0504020202020204" pitchFamily="34" charset="0"/>
              </a:rPr>
              <a:t>Sampai</a:t>
            </a:r>
            <a:r>
              <a:rPr lang="en-AU" dirty="0">
                <a:latin typeface="Arial Nova" panose="020B0504020202020204" pitchFamily="34" charset="0"/>
              </a:rPr>
              <a:t> </a:t>
            </a:r>
            <a:r>
              <a:rPr lang="en-AU" dirty="0" err="1">
                <a:latin typeface="Arial Nova" panose="020B0504020202020204" pitchFamily="34" charset="0"/>
              </a:rPr>
              <a:t>jumpa</a:t>
            </a:r>
            <a:r>
              <a:rPr lang="en-AU" dirty="0">
                <a:latin typeface="Arial Nova" panose="020B0504020202020204" pitchFamily="34" charset="0"/>
              </a:rPr>
              <a:t>, Ollie.</a:t>
            </a:r>
          </a:p>
          <a:p>
            <a:r>
              <a:rPr lang="en-AU" dirty="0" err="1">
                <a:latin typeface="Arial Nova" panose="020B0504020202020204" pitchFamily="34" charset="0"/>
              </a:rPr>
              <a:t>Semoga</a:t>
            </a:r>
            <a:r>
              <a:rPr lang="en-AU" dirty="0">
                <a:latin typeface="Arial Nova" panose="020B0504020202020204" pitchFamily="34" charset="0"/>
              </a:rPr>
              <a:t> </a:t>
            </a:r>
            <a:r>
              <a:rPr lang="en-AU" dirty="0" err="1">
                <a:latin typeface="Arial Nova" panose="020B0504020202020204" pitchFamily="34" charset="0"/>
              </a:rPr>
              <a:t>sukses</a:t>
            </a:r>
            <a:r>
              <a:rPr lang="en-AU" dirty="0">
                <a:latin typeface="Arial Nova" panose="020B0504020202020204" pitchFamily="34" charset="0"/>
              </a:rPr>
              <a:t> </a:t>
            </a:r>
            <a:r>
              <a:rPr lang="en-AU" dirty="0" err="1">
                <a:latin typeface="Arial Nova" panose="020B0504020202020204" pitchFamily="34" charset="0"/>
              </a:rPr>
              <a:t>mencari</a:t>
            </a:r>
            <a:r>
              <a:rPr lang="en-AU" dirty="0">
                <a:latin typeface="Arial Nova" panose="020B0504020202020204" pitchFamily="34" charset="0"/>
              </a:rPr>
              <a:t> pisang!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7414528-1480-448A-8FA3-DFE6115669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31357" y="3029975"/>
            <a:ext cx="4851391" cy="4174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047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  <p:bldP spid="3" grpId="0"/>
      <p:bldP spid="12" grpId="0" animBg="1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cap="none" dirty="0" err="1"/>
              <a:t>Ini</a:t>
            </a:r>
            <a:r>
              <a:rPr lang="en-AU" cap="none" dirty="0"/>
              <a:t> </a:t>
            </a:r>
            <a:r>
              <a:rPr lang="en-AU" cap="none" dirty="0" err="1"/>
              <a:t>pulau</a:t>
            </a:r>
            <a:r>
              <a:rPr lang="en-AU" cap="none" dirty="0"/>
              <a:t> Sumatra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26991FF-CA9D-4C48-9A3D-20E02AB05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835" y="2084832"/>
            <a:ext cx="7759406" cy="44425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A754F18-1959-4BCD-8576-09FA7C04D4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850" y="2919353"/>
            <a:ext cx="1299025" cy="1386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453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cap="none" dirty="0" err="1"/>
              <a:t>Ini</a:t>
            </a:r>
            <a:r>
              <a:rPr lang="en-AU" cap="none" dirty="0"/>
              <a:t> </a:t>
            </a:r>
            <a:r>
              <a:rPr lang="en-AU" cap="none" dirty="0" err="1"/>
              <a:t>pulau</a:t>
            </a:r>
            <a:r>
              <a:rPr lang="en-AU" cap="none" dirty="0"/>
              <a:t> Sulawesi.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A9A003-3717-4F6E-9510-6432CB7B31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211" y="130628"/>
            <a:ext cx="5251149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3D74D4-2641-40AA-84F3-7990C9FFB9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7837" y="2230017"/>
            <a:ext cx="1721664" cy="1838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841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cap="none" dirty="0"/>
              <a:t>Ollie naik </a:t>
            </a:r>
            <a:r>
              <a:rPr lang="en-AU" cap="none" dirty="0" err="1"/>
              <a:t>kapal</a:t>
            </a:r>
            <a:r>
              <a:rPr lang="en-AU" cap="none" dirty="0"/>
              <a:t> </a:t>
            </a:r>
            <a:r>
              <a:rPr lang="en-AU" cap="none" dirty="0" err="1"/>
              <a:t>ke</a:t>
            </a:r>
            <a:r>
              <a:rPr lang="en-AU" cap="none" dirty="0"/>
              <a:t> </a:t>
            </a:r>
            <a:r>
              <a:rPr lang="en-AU" cap="none" dirty="0" err="1"/>
              <a:t>pulau</a:t>
            </a:r>
            <a:r>
              <a:rPr lang="en-AU" cap="none" dirty="0"/>
              <a:t> Sulawesi.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A9A003-3717-4F6E-9510-6432CB7B31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571" y="363893"/>
            <a:ext cx="5079683" cy="66340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3D74D4-2641-40AA-84F3-7990C9FFB9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653" y="2084832"/>
            <a:ext cx="1538137" cy="16421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AFEAFE-F33A-4326-A85F-F1CF90FEEA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61" y="3639664"/>
            <a:ext cx="6048198" cy="32136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DC662B-0310-42F7-B752-658D80CF98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305" y="5320729"/>
            <a:ext cx="912635" cy="1123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744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8CCD80A4-B74B-438F-AB42-2AC90FCB39ED}"/>
              </a:ext>
            </a:extLst>
          </p:cNvPr>
          <p:cNvSpPr/>
          <p:nvPr/>
        </p:nvSpPr>
        <p:spPr>
          <a:xfrm>
            <a:off x="5003269" y="3092023"/>
            <a:ext cx="2635765" cy="1541702"/>
          </a:xfrm>
          <a:prstGeom prst="wedgeEllipseCallout">
            <a:avLst>
              <a:gd name="adj1" fmla="val 40639"/>
              <a:gd name="adj2" fmla="val 62174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cap="none" dirty="0" err="1"/>
              <a:t>Monyet</a:t>
            </a:r>
            <a:r>
              <a:rPr lang="en-AU" cap="none" dirty="0"/>
              <a:t> Tarsier </a:t>
            </a:r>
            <a:r>
              <a:rPr lang="en-AU" cap="none" dirty="0" err="1"/>
              <a:t>tinggal</a:t>
            </a:r>
            <a:r>
              <a:rPr lang="en-AU" cap="none" dirty="0"/>
              <a:t> di Sulawesi.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A9A003-3717-4F6E-9510-6432CB7B31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884" y="585216"/>
            <a:ext cx="4903072" cy="64034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3D74D4-2641-40AA-84F3-7990C9FFB9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513" y="2293323"/>
            <a:ext cx="1404599" cy="14996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B7D9D8-CB69-479E-86D8-835974FCD6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636" y="3862874"/>
            <a:ext cx="2486314" cy="261480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4ABF23F-F388-4996-9E57-6239E7BA8D99}"/>
              </a:ext>
            </a:extLst>
          </p:cNvPr>
          <p:cNvSpPr/>
          <p:nvPr/>
        </p:nvSpPr>
        <p:spPr>
          <a:xfrm>
            <a:off x="5493994" y="3393914"/>
            <a:ext cx="20593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dirty="0">
                <a:latin typeface="Arial Nova" panose="020B0504020202020204" pitchFamily="34" charset="0"/>
              </a:rPr>
              <a:t>Saya </a:t>
            </a:r>
            <a:r>
              <a:rPr lang="en-AU" dirty="0" err="1">
                <a:latin typeface="Arial Nova" panose="020B0504020202020204" pitchFamily="34" charset="0"/>
              </a:rPr>
              <a:t>tinggal</a:t>
            </a:r>
            <a:r>
              <a:rPr lang="en-AU" dirty="0">
                <a:latin typeface="Arial Nova" panose="020B0504020202020204" pitchFamily="34" charset="0"/>
              </a:rPr>
              <a:t> di Sulawesi. Saya </a:t>
            </a:r>
            <a:r>
              <a:rPr lang="en-AU" dirty="0" err="1">
                <a:latin typeface="Arial Nova" panose="020B0504020202020204" pitchFamily="34" charset="0"/>
              </a:rPr>
              <a:t>kecil</a:t>
            </a:r>
            <a:r>
              <a:rPr lang="en-AU" dirty="0">
                <a:latin typeface="Arial Nova" panose="020B0504020202020204" pitchFamily="34" charset="0"/>
              </a:rPr>
              <a:t> </a:t>
            </a:r>
            <a:r>
              <a:rPr lang="en-AU" dirty="0" err="1">
                <a:latin typeface="Arial Nova" panose="020B0504020202020204" pitchFamily="34" charset="0"/>
              </a:rPr>
              <a:t>sekali</a:t>
            </a:r>
            <a:r>
              <a:rPr lang="en-AU" dirty="0">
                <a:latin typeface="Arial Nova" panose="020B05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133807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cap="none" dirty="0"/>
              <a:t>Ollie </a:t>
            </a:r>
            <a:r>
              <a:rPr lang="en-AU" cap="none" dirty="0" err="1"/>
              <a:t>bertemu</a:t>
            </a:r>
            <a:r>
              <a:rPr lang="en-AU" cap="none" dirty="0"/>
              <a:t> </a:t>
            </a:r>
            <a:r>
              <a:rPr lang="en-AU" cap="none" dirty="0" err="1"/>
              <a:t>dengan</a:t>
            </a:r>
            <a:r>
              <a:rPr lang="en-AU" cap="none" dirty="0"/>
              <a:t> </a:t>
            </a:r>
            <a:r>
              <a:rPr lang="en-AU" cap="none" dirty="0" err="1"/>
              <a:t>Tono</a:t>
            </a:r>
            <a:r>
              <a:rPr lang="en-AU" cap="none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633FF4-C14F-4B6C-A06C-AEFB2F6413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5618" flipH="1">
            <a:off x="1788455" y="2829945"/>
            <a:ext cx="3683336" cy="3886443"/>
          </a:xfrm>
          <a:prstGeom prst="rect">
            <a:avLst/>
          </a:prstGeo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DEB66E48-A461-46C9-ABD1-FAC3E5160137}"/>
              </a:ext>
            </a:extLst>
          </p:cNvPr>
          <p:cNvSpPr/>
          <p:nvPr/>
        </p:nvSpPr>
        <p:spPr>
          <a:xfrm>
            <a:off x="4014569" y="1746947"/>
            <a:ext cx="2219418" cy="1499616"/>
          </a:xfrm>
          <a:prstGeom prst="wedgeEllipseCallout">
            <a:avLst>
              <a:gd name="adj1" fmla="val -45299"/>
              <a:gd name="adj2" fmla="val 84441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EEF84B-9091-4FCB-9340-B4D1608AE058}"/>
              </a:ext>
            </a:extLst>
          </p:cNvPr>
          <p:cNvSpPr txBox="1"/>
          <p:nvPr/>
        </p:nvSpPr>
        <p:spPr>
          <a:xfrm>
            <a:off x="4394399" y="1896591"/>
            <a:ext cx="162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err="1">
                <a:latin typeface="Arial Nova" panose="020B0504020202020204" pitchFamily="34" charset="0"/>
              </a:rPr>
              <a:t>Kenalkan</a:t>
            </a:r>
            <a:r>
              <a:rPr lang="en-AU" dirty="0">
                <a:latin typeface="Arial Nova" panose="020B0504020202020204" pitchFamily="34" charset="0"/>
              </a:rPr>
              <a:t>. Nama </a:t>
            </a:r>
            <a:r>
              <a:rPr lang="en-AU" dirty="0" err="1">
                <a:latin typeface="Arial Nova" panose="020B0504020202020204" pitchFamily="34" charset="0"/>
              </a:rPr>
              <a:t>saya</a:t>
            </a:r>
            <a:r>
              <a:rPr lang="en-AU" dirty="0">
                <a:latin typeface="Arial Nova" panose="020B0504020202020204" pitchFamily="34" charset="0"/>
              </a:rPr>
              <a:t> Ollie. </a:t>
            </a:r>
            <a:r>
              <a:rPr lang="en-AU" dirty="0" err="1">
                <a:latin typeface="Arial Nova" panose="020B0504020202020204" pitchFamily="34" charset="0"/>
              </a:rPr>
              <a:t>Siapa</a:t>
            </a:r>
            <a:r>
              <a:rPr lang="en-AU" dirty="0">
                <a:latin typeface="Arial Nova" panose="020B0504020202020204" pitchFamily="34" charset="0"/>
              </a:rPr>
              <a:t> </a:t>
            </a:r>
            <a:r>
              <a:rPr lang="en-AU" dirty="0" err="1">
                <a:latin typeface="Arial Nova" panose="020B0504020202020204" pitchFamily="34" charset="0"/>
              </a:rPr>
              <a:t>nama</a:t>
            </a:r>
            <a:r>
              <a:rPr lang="en-AU" dirty="0">
                <a:latin typeface="Arial Nova" panose="020B0504020202020204" pitchFamily="34" charset="0"/>
              </a:rPr>
              <a:t> </a:t>
            </a:r>
            <a:r>
              <a:rPr lang="en-AU" dirty="0" err="1">
                <a:latin typeface="Arial Nova" panose="020B0504020202020204" pitchFamily="34" charset="0"/>
              </a:rPr>
              <a:t>kamu</a:t>
            </a:r>
            <a:r>
              <a:rPr lang="en-AU" dirty="0">
                <a:latin typeface="Arial Nova" panose="020B0504020202020204" pitchFamily="34" charset="0"/>
              </a:rPr>
              <a:t>?</a:t>
            </a:r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FA0CE6A6-98AC-49D5-AB49-7119596074E0}"/>
              </a:ext>
            </a:extLst>
          </p:cNvPr>
          <p:cNvSpPr/>
          <p:nvPr/>
        </p:nvSpPr>
        <p:spPr>
          <a:xfrm>
            <a:off x="7522067" y="1594490"/>
            <a:ext cx="2219418" cy="1499616"/>
          </a:xfrm>
          <a:prstGeom prst="wedgeEllipseCallout">
            <a:avLst>
              <a:gd name="adj1" fmla="val 18987"/>
              <a:gd name="adj2" fmla="val 930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AB8D67A-CA58-4B6D-B6E2-501C56FE27F0}"/>
              </a:ext>
            </a:extLst>
          </p:cNvPr>
          <p:cNvSpPr/>
          <p:nvPr/>
        </p:nvSpPr>
        <p:spPr>
          <a:xfrm>
            <a:off x="7854789" y="1933780"/>
            <a:ext cx="12650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dirty="0">
                <a:latin typeface="Arial Nova" panose="020B0504020202020204" pitchFamily="34" charset="0"/>
              </a:rPr>
              <a:t>Hai, </a:t>
            </a:r>
            <a:r>
              <a:rPr lang="en-AU" dirty="0" err="1">
                <a:latin typeface="Arial Nova" panose="020B0504020202020204" pitchFamily="34" charset="0"/>
              </a:rPr>
              <a:t>nama</a:t>
            </a:r>
            <a:r>
              <a:rPr lang="en-AU" dirty="0">
                <a:latin typeface="Arial Nova" panose="020B0504020202020204" pitchFamily="34" charset="0"/>
              </a:rPr>
              <a:t> </a:t>
            </a:r>
          </a:p>
          <a:p>
            <a:r>
              <a:rPr lang="en-AU" dirty="0" err="1">
                <a:latin typeface="Arial Nova" panose="020B0504020202020204" pitchFamily="34" charset="0"/>
              </a:rPr>
              <a:t>saya</a:t>
            </a:r>
            <a:r>
              <a:rPr lang="en-AU" dirty="0">
                <a:latin typeface="Arial Nova" panose="020B0504020202020204" pitchFamily="34" charset="0"/>
              </a:rPr>
              <a:t> </a:t>
            </a:r>
            <a:r>
              <a:rPr lang="en-AU" dirty="0" err="1">
                <a:latin typeface="Arial Nova" panose="020B0504020202020204" pitchFamily="34" charset="0"/>
              </a:rPr>
              <a:t>Tono</a:t>
            </a:r>
            <a:r>
              <a:rPr lang="en-AU" dirty="0">
                <a:latin typeface="Arial Nova" panose="020B0504020202020204" pitchFamily="34" charset="0"/>
              </a:rPr>
              <a:t>!</a:t>
            </a:r>
          </a:p>
        </p:txBody>
      </p:sp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id="{054FFFF3-5B36-4558-9EC4-4C4DCE14A003}"/>
              </a:ext>
            </a:extLst>
          </p:cNvPr>
          <p:cNvSpPr/>
          <p:nvPr/>
        </p:nvSpPr>
        <p:spPr>
          <a:xfrm>
            <a:off x="136464" y="1746947"/>
            <a:ext cx="3140352" cy="1974777"/>
          </a:xfrm>
          <a:prstGeom prst="cloudCallout">
            <a:avLst>
              <a:gd name="adj1" fmla="val 54527"/>
              <a:gd name="adj2" fmla="val 54645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E18B7E-EFB5-4491-B708-7DD08C13F632}"/>
              </a:ext>
            </a:extLst>
          </p:cNvPr>
          <p:cNvSpPr txBox="1"/>
          <p:nvPr/>
        </p:nvSpPr>
        <p:spPr>
          <a:xfrm>
            <a:off x="559991" y="2256946"/>
            <a:ext cx="162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latin typeface="Arial Nova" panose="020B0504020202020204" pitchFamily="34" charset="0"/>
              </a:rPr>
              <a:t>Wah! </a:t>
            </a:r>
            <a:r>
              <a:rPr lang="en-AU" dirty="0" err="1">
                <a:latin typeface="Arial Nova" panose="020B0504020202020204" pitchFamily="34" charset="0"/>
              </a:rPr>
              <a:t>Dia</a:t>
            </a:r>
            <a:r>
              <a:rPr lang="en-AU" dirty="0">
                <a:latin typeface="Arial Nova" panose="020B0504020202020204" pitchFamily="34" charset="0"/>
              </a:rPr>
              <a:t> </a:t>
            </a:r>
          </a:p>
          <a:p>
            <a:r>
              <a:rPr lang="en-AU" dirty="0" err="1">
                <a:latin typeface="Arial Nova" panose="020B0504020202020204" pitchFamily="34" charset="0"/>
              </a:rPr>
              <a:t>kecil</a:t>
            </a:r>
            <a:r>
              <a:rPr lang="en-AU" dirty="0">
                <a:latin typeface="Arial Nova" panose="020B0504020202020204" pitchFamily="34" charset="0"/>
              </a:rPr>
              <a:t> </a:t>
            </a:r>
            <a:r>
              <a:rPr lang="en-AU" dirty="0" err="1">
                <a:latin typeface="Arial Nova" panose="020B0504020202020204" pitchFamily="34" charset="0"/>
              </a:rPr>
              <a:t>sekali</a:t>
            </a:r>
            <a:r>
              <a:rPr lang="en-AU" dirty="0">
                <a:latin typeface="Arial Nova" panose="020B0504020202020204" pitchFamily="34" charset="0"/>
              </a:rPr>
              <a:t>!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B4279F9-BF5A-4998-A679-704BC6406E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36397" y="3763894"/>
            <a:ext cx="2427226" cy="26148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2D356E3-0196-483F-BAD2-2B673EC616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29794" y="2207959"/>
            <a:ext cx="925879" cy="99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049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3" grpId="0"/>
      <p:bldP spid="11" grpId="0" animBg="1"/>
      <p:bldP spid="4" grpId="0"/>
      <p:bldP spid="12" grpId="0" animBg="1"/>
      <p:bldP spid="1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cap="none" dirty="0"/>
              <a:t>Ollie </a:t>
            </a:r>
            <a:r>
              <a:rPr lang="en-AU" cap="none" dirty="0" err="1"/>
              <a:t>berkenalan</a:t>
            </a:r>
            <a:r>
              <a:rPr lang="en-AU" cap="none" dirty="0"/>
              <a:t> </a:t>
            </a:r>
            <a:r>
              <a:rPr lang="en-AU" cap="none" dirty="0" err="1"/>
              <a:t>dengan</a:t>
            </a:r>
            <a:r>
              <a:rPr lang="en-AU" cap="none" dirty="0"/>
              <a:t> </a:t>
            </a:r>
            <a:r>
              <a:rPr lang="en-AU" cap="none" dirty="0" err="1"/>
              <a:t>Tono</a:t>
            </a:r>
            <a:r>
              <a:rPr lang="en-AU" cap="none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633FF4-C14F-4B6C-A06C-AEFB2F6413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5618" flipH="1">
            <a:off x="1788455" y="2829945"/>
            <a:ext cx="3683336" cy="3886443"/>
          </a:xfrm>
          <a:prstGeom prst="rect">
            <a:avLst/>
          </a:prstGeo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DEB66E48-A461-46C9-ABD1-FAC3E5160137}"/>
              </a:ext>
            </a:extLst>
          </p:cNvPr>
          <p:cNvSpPr/>
          <p:nvPr/>
        </p:nvSpPr>
        <p:spPr>
          <a:xfrm>
            <a:off x="4014569" y="1746947"/>
            <a:ext cx="2716788" cy="1499616"/>
          </a:xfrm>
          <a:prstGeom prst="wedgeEllipseCallout">
            <a:avLst>
              <a:gd name="adj1" fmla="val -45299"/>
              <a:gd name="adj2" fmla="val 84441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EEF84B-9091-4FCB-9340-B4D1608AE058}"/>
              </a:ext>
            </a:extLst>
          </p:cNvPr>
          <p:cNvSpPr txBox="1"/>
          <p:nvPr/>
        </p:nvSpPr>
        <p:spPr>
          <a:xfrm>
            <a:off x="4497948" y="2104425"/>
            <a:ext cx="2156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err="1">
                <a:latin typeface="Arial Nova" panose="020B0504020202020204" pitchFamily="34" charset="0"/>
              </a:rPr>
              <a:t>Berapa</a:t>
            </a:r>
            <a:r>
              <a:rPr lang="en-AU" dirty="0">
                <a:latin typeface="Arial Nova" panose="020B0504020202020204" pitchFamily="34" charset="0"/>
              </a:rPr>
              <a:t> </a:t>
            </a:r>
            <a:r>
              <a:rPr lang="en-AU" dirty="0" err="1">
                <a:latin typeface="Arial Nova" panose="020B0504020202020204" pitchFamily="34" charset="0"/>
              </a:rPr>
              <a:t>umur</a:t>
            </a:r>
            <a:r>
              <a:rPr lang="en-AU" dirty="0">
                <a:latin typeface="Arial Nova" panose="020B0504020202020204" pitchFamily="34" charset="0"/>
              </a:rPr>
              <a:t> </a:t>
            </a:r>
            <a:r>
              <a:rPr lang="en-AU" dirty="0" err="1">
                <a:latin typeface="Arial Nova" panose="020B0504020202020204" pitchFamily="34" charset="0"/>
              </a:rPr>
              <a:t>kamu</a:t>
            </a:r>
            <a:r>
              <a:rPr lang="en-AU" dirty="0">
                <a:latin typeface="Arial Nova" panose="020B0504020202020204" pitchFamily="34" charset="0"/>
              </a:rPr>
              <a:t>, </a:t>
            </a:r>
            <a:r>
              <a:rPr lang="en-AU" dirty="0" err="1">
                <a:latin typeface="Arial Nova" panose="020B0504020202020204" pitchFamily="34" charset="0"/>
              </a:rPr>
              <a:t>Tono</a:t>
            </a:r>
            <a:r>
              <a:rPr lang="en-AU" dirty="0">
                <a:latin typeface="Arial Nova" panose="020B0504020202020204" pitchFamily="34" charset="0"/>
              </a:rPr>
              <a:t>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AB8D67A-CA58-4B6D-B6E2-501C56FE27F0}"/>
              </a:ext>
            </a:extLst>
          </p:cNvPr>
          <p:cNvSpPr/>
          <p:nvPr/>
        </p:nvSpPr>
        <p:spPr>
          <a:xfrm>
            <a:off x="7684492" y="1645593"/>
            <a:ext cx="31926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dirty="0">
                <a:latin typeface="Arial Nova" panose="020B0504020202020204" pitchFamily="34" charset="0"/>
              </a:rPr>
              <a:t>Saya </a:t>
            </a:r>
            <a:r>
              <a:rPr lang="en-AU" dirty="0" err="1">
                <a:latin typeface="Arial Nova" panose="020B0504020202020204" pitchFamily="34" charset="0"/>
              </a:rPr>
              <a:t>berumur</a:t>
            </a:r>
            <a:r>
              <a:rPr lang="en-AU" dirty="0">
                <a:latin typeface="Arial Nova" panose="020B0504020202020204" pitchFamily="34" charset="0"/>
              </a:rPr>
              <a:t> </a:t>
            </a:r>
            <a:r>
              <a:rPr lang="en-AU" dirty="0" err="1">
                <a:latin typeface="Arial Nova" panose="020B0504020202020204" pitchFamily="34" charset="0"/>
              </a:rPr>
              <a:t>delapan</a:t>
            </a:r>
            <a:r>
              <a:rPr lang="en-AU" dirty="0">
                <a:latin typeface="Arial Nova" panose="020B0504020202020204" pitchFamily="34" charset="0"/>
              </a:rPr>
              <a:t> </a:t>
            </a:r>
            <a:r>
              <a:rPr lang="en-AU" dirty="0" err="1">
                <a:latin typeface="Arial Nova" panose="020B0504020202020204" pitchFamily="34" charset="0"/>
              </a:rPr>
              <a:t>tahun</a:t>
            </a:r>
            <a:r>
              <a:rPr lang="en-AU" dirty="0">
                <a:latin typeface="Arial Nova" panose="020B0504020202020204" pitchFamily="34" charset="0"/>
              </a:rPr>
              <a:t>.</a:t>
            </a:r>
          </a:p>
          <a:p>
            <a:r>
              <a:rPr lang="en-AU" dirty="0">
                <a:latin typeface="Arial Nova" panose="020B0504020202020204" pitchFamily="34" charset="0"/>
              </a:rPr>
              <a:t>Ollie </a:t>
            </a:r>
            <a:r>
              <a:rPr lang="en-AU" dirty="0" err="1">
                <a:latin typeface="Arial Nova" panose="020B0504020202020204" pitchFamily="34" charset="0"/>
              </a:rPr>
              <a:t>mencari</a:t>
            </a:r>
            <a:r>
              <a:rPr lang="en-AU" dirty="0">
                <a:latin typeface="Arial Nova" panose="020B0504020202020204" pitchFamily="34" charset="0"/>
              </a:rPr>
              <a:t> </a:t>
            </a:r>
            <a:r>
              <a:rPr lang="en-AU" dirty="0" err="1">
                <a:latin typeface="Arial Nova" panose="020B0504020202020204" pitchFamily="34" charset="0"/>
              </a:rPr>
              <a:t>apa</a:t>
            </a:r>
            <a:r>
              <a:rPr lang="en-AU" dirty="0">
                <a:latin typeface="Arial Nova" panose="020B0504020202020204" pitchFamily="34" charset="0"/>
              </a:rPr>
              <a:t> di </a:t>
            </a:r>
            <a:r>
              <a:rPr lang="en-AU" dirty="0" err="1">
                <a:latin typeface="Arial Nova" panose="020B0504020202020204" pitchFamily="34" charset="0"/>
              </a:rPr>
              <a:t>sini</a:t>
            </a:r>
            <a:r>
              <a:rPr lang="en-AU" dirty="0">
                <a:latin typeface="Arial Nova" panose="020B0504020202020204" pitchFamily="34" charset="0"/>
              </a:rPr>
              <a:t>?</a:t>
            </a:r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FA0CE6A6-98AC-49D5-AB49-7119596074E0}"/>
              </a:ext>
            </a:extLst>
          </p:cNvPr>
          <p:cNvSpPr/>
          <p:nvPr/>
        </p:nvSpPr>
        <p:spPr>
          <a:xfrm>
            <a:off x="7431610" y="1290235"/>
            <a:ext cx="3578512" cy="1499617"/>
          </a:xfrm>
          <a:prstGeom prst="wedgeEllipseCallout">
            <a:avLst>
              <a:gd name="adj1" fmla="val -7406"/>
              <a:gd name="adj2" fmla="val 12569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3DA3D4C-AF7B-406F-94AF-21FA7F616B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31610" y="3857274"/>
            <a:ext cx="2427226" cy="2614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84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3" grpId="0"/>
      <p:bldP spid="4" grpId="0"/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cap="none" dirty="0"/>
              <a:t>Ollie </a:t>
            </a:r>
            <a:r>
              <a:rPr lang="en-AU" b="1" cap="none" dirty="0" err="1"/>
              <a:t>mau</a:t>
            </a:r>
            <a:r>
              <a:rPr lang="en-AU" cap="none" dirty="0"/>
              <a:t> </a:t>
            </a:r>
            <a:r>
              <a:rPr lang="en-AU" cap="none" dirty="0" err="1"/>
              <a:t>makan</a:t>
            </a:r>
            <a:r>
              <a:rPr lang="en-AU" cap="none" dirty="0"/>
              <a:t> pisang.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633FF4-C14F-4B6C-A06C-AEFB2F6413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5618" flipH="1">
            <a:off x="1788455" y="2829945"/>
            <a:ext cx="3683336" cy="3886443"/>
          </a:xfrm>
          <a:prstGeom prst="rect">
            <a:avLst/>
          </a:prstGeo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DEB66E48-A461-46C9-ABD1-FAC3E5160137}"/>
              </a:ext>
            </a:extLst>
          </p:cNvPr>
          <p:cNvSpPr/>
          <p:nvPr/>
        </p:nvSpPr>
        <p:spPr>
          <a:xfrm>
            <a:off x="4014569" y="1746947"/>
            <a:ext cx="2716788" cy="1499616"/>
          </a:xfrm>
          <a:prstGeom prst="wedgeEllipseCallout">
            <a:avLst>
              <a:gd name="adj1" fmla="val -45299"/>
              <a:gd name="adj2" fmla="val 84441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EEF84B-9091-4FCB-9340-B4D1608AE058}"/>
              </a:ext>
            </a:extLst>
          </p:cNvPr>
          <p:cNvSpPr txBox="1"/>
          <p:nvPr/>
        </p:nvSpPr>
        <p:spPr>
          <a:xfrm>
            <a:off x="4352529" y="1975678"/>
            <a:ext cx="21565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latin typeface="Arial Nova" panose="020B0504020202020204" pitchFamily="34" charset="0"/>
              </a:rPr>
              <a:t>Saya </a:t>
            </a:r>
            <a:r>
              <a:rPr lang="en-AU" dirty="0" err="1">
                <a:latin typeface="Arial Nova" panose="020B0504020202020204" pitchFamily="34" charset="0"/>
              </a:rPr>
              <a:t>mencari</a:t>
            </a:r>
            <a:r>
              <a:rPr lang="en-AU" dirty="0">
                <a:latin typeface="Arial Nova" panose="020B0504020202020204" pitchFamily="34" charset="0"/>
              </a:rPr>
              <a:t> pisang! </a:t>
            </a:r>
            <a:r>
              <a:rPr lang="en-AU" b="1" dirty="0" err="1">
                <a:latin typeface="Arial Nova" panose="020B0504020202020204" pitchFamily="34" charset="0"/>
              </a:rPr>
              <a:t>Apakah</a:t>
            </a:r>
            <a:r>
              <a:rPr lang="en-AU" b="1" dirty="0">
                <a:latin typeface="Arial Nova" panose="020B0504020202020204" pitchFamily="34" charset="0"/>
              </a:rPr>
              <a:t> </a:t>
            </a:r>
            <a:r>
              <a:rPr lang="en-AU" b="1" dirty="0" err="1">
                <a:latin typeface="Arial Nova" panose="020B0504020202020204" pitchFamily="34" charset="0"/>
              </a:rPr>
              <a:t>ada</a:t>
            </a:r>
            <a:r>
              <a:rPr lang="en-AU" dirty="0">
                <a:latin typeface="Arial Nova" panose="020B0504020202020204" pitchFamily="34" charset="0"/>
              </a:rPr>
              <a:t> pisang di </a:t>
            </a:r>
            <a:r>
              <a:rPr lang="en-AU" dirty="0" err="1">
                <a:latin typeface="Arial Nova" panose="020B0504020202020204" pitchFamily="34" charset="0"/>
              </a:rPr>
              <a:t>sini</a:t>
            </a:r>
            <a:r>
              <a:rPr lang="en-AU" dirty="0">
                <a:latin typeface="Arial Nova" panose="020B0504020202020204" pitchFamily="34" charset="0"/>
              </a:rPr>
              <a:t>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AB8D67A-CA58-4B6D-B6E2-501C56FE27F0}"/>
              </a:ext>
            </a:extLst>
          </p:cNvPr>
          <p:cNvSpPr/>
          <p:nvPr/>
        </p:nvSpPr>
        <p:spPr>
          <a:xfrm>
            <a:off x="7815338" y="1250259"/>
            <a:ext cx="28150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dirty="0" err="1">
                <a:latin typeface="Arial Nova" panose="020B0504020202020204" pitchFamily="34" charset="0"/>
              </a:rPr>
              <a:t>Tentu</a:t>
            </a:r>
            <a:r>
              <a:rPr lang="en-AU" dirty="0">
                <a:latin typeface="Arial Nova" panose="020B0504020202020204" pitchFamily="34" charset="0"/>
              </a:rPr>
              <a:t> </a:t>
            </a:r>
            <a:r>
              <a:rPr lang="en-AU" dirty="0" err="1">
                <a:latin typeface="Arial Nova" panose="020B0504020202020204" pitchFamily="34" charset="0"/>
              </a:rPr>
              <a:t>saja</a:t>
            </a:r>
            <a:r>
              <a:rPr lang="en-AU" dirty="0">
                <a:latin typeface="Arial Nova" panose="020B0504020202020204" pitchFamily="34" charset="0"/>
              </a:rPr>
              <a:t>! Di </a:t>
            </a:r>
            <a:r>
              <a:rPr lang="en-AU" dirty="0" err="1">
                <a:latin typeface="Arial Nova" panose="020B0504020202020204" pitchFamily="34" charset="0"/>
              </a:rPr>
              <a:t>sini</a:t>
            </a:r>
            <a:r>
              <a:rPr lang="en-AU" dirty="0">
                <a:latin typeface="Arial Nova" panose="020B0504020202020204" pitchFamily="34" charset="0"/>
              </a:rPr>
              <a:t> </a:t>
            </a:r>
            <a:r>
              <a:rPr lang="en-AU" dirty="0" err="1">
                <a:latin typeface="Arial Nova" panose="020B0504020202020204" pitchFamily="34" charset="0"/>
              </a:rPr>
              <a:t>banyak</a:t>
            </a:r>
            <a:r>
              <a:rPr lang="en-AU" dirty="0">
                <a:latin typeface="Arial Nova" panose="020B0504020202020204" pitchFamily="34" charset="0"/>
              </a:rPr>
              <a:t> </a:t>
            </a:r>
          </a:p>
          <a:p>
            <a:r>
              <a:rPr lang="en-AU" dirty="0" err="1">
                <a:latin typeface="Arial Nova" panose="020B0504020202020204" pitchFamily="34" charset="0"/>
              </a:rPr>
              <a:t>sekali</a:t>
            </a:r>
            <a:r>
              <a:rPr lang="en-AU" dirty="0">
                <a:latin typeface="Arial Nova" panose="020B0504020202020204" pitchFamily="34" charset="0"/>
              </a:rPr>
              <a:t> pisang!</a:t>
            </a:r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FA0CE6A6-98AC-49D5-AB49-7119596074E0}"/>
              </a:ext>
            </a:extLst>
          </p:cNvPr>
          <p:cNvSpPr/>
          <p:nvPr/>
        </p:nvSpPr>
        <p:spPr>
          <a:xfrm>
            <a:off x="7431610" y="931825"/>
            <a:ext cx="3578512" cy="1858028"/>
          </a:xfrm>
          <a:prstGeom prst="wedgeEllipseCallout">
            <a:avLst>
              <a:gd name="adj1" fmla="val -9753"/>
              <a:gd name="adj2" fmla="val 99561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3DA3D4C-AF7B-406F-94AF-21FA7F616B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31610" y="3857274"/>
            <a:ext cx="2427226" cy="26148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11704F-7F4E-4385-A936-04D9B1025E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03765">
            <a:off x="8999326" y="1496233"/>
            <a:ext cx="1555071" cy="1244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056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3" grpId="0"/>
      <p:bldP spid="4" grpId="0"/>
      <p:bldP spid="1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cap="none" dirty="0"/>
              <a:t>Ollie </a:t>
            </a:r>
            <a:r>
              <a:rPr lang="en-AU" cap="none" dirty="0" err="1"/>
              <a:t>senang</a:t>
            </a:r>
            <a:r>
              <a:rPr lang="en-AU" cap="none" dirty="0"/>
              <a:t> </a:t>
            </a:r>
            <a:r>
              <a:rPr lang="en-AU" cap="none" dirty="0" err="1"/>
              <a:t>sekali</a:t>
            </a:r>
            <a:r>
              <a:rPr lang="en-AU" cap="none" dirty="0"/>
              <a:t>.</a:t>
            </a: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DEB66E48-A461-46C9-ABD1-FAC3E5160137}"/>
              </a:ext>
            </a:extLst>
          </p:cNvPr>
          <p:cNvSpPr/>
          <p:nvPr/>
        </p:nvSpPr>
        <p:spPr>
          <a:xfrm>
            <a:off x="3347768" y="1783482"/>
            <a:ext cx="2716788" cy="1858028"/>
          </a:xfrm>
          <a:prstGeom prst="wedgeEllipseCallout">
            <a:avLst>
              <a:gd name="adj1" fmla="val -39117"/>
              <a:gd name="adj2" fmla="val 56821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EEF84B-9091-4FCB-9340-B4D1608AE058}"/>
              </a:ext>
            </a:extLst>
          </p:cNvPr>
          <p:cNvSpPr txBox="1"/>
          <p:nvPr/>
        </p:nvSpPr>
        <p:spPr>
          <a:xfrm>
            <a:off x="3862337" y="1911598"/>
            <a:ext cx="21565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latin typeface="Arial Nova" panose="020B0504020202020204" pitchFamily="34" charset="0"/>
              </a:rPr>
              <a:t>Wah! </a:t>
            </a:r>
            <a:r>
              <a:rPr lang="en-AU" dirty="0" err="1">
                <a:latin typeface="Arial Nova" panose="020B0504020202020204" pitchFamily="34" charset="0"/>
              </a:rPr>
              <a:t>Senang</a:t>
            </a:r>
            <a:r>
              <a:rPr lang="en-AU" dirty="0">
                <a:latin typeface="Arial Nova" panose="020B0504020202020204" pitchFamily="34" charset="0"/>
              </a:rPr>
              <a:t> </a:t>
            </a:r>
            <a:r>
              <a:rPr lang="en-AU" dirty="0" err="1">
                <a:latin typeface="Arial Nova" panose="020B0504020202020204" pitchFamily="34" charset="0"/>
              </a:rPr>
              <a:t>sekali</a:t>
            </a:r>
            <a:r>
              <a:rPr lang="en-AU" dirty="0">
                <a:latin typeface="Arial Nova" panose="020B0504020202020204" pitchFamily="34" charset="0"/>
              </a:rPr>
              <a:t>! Saya </a:t>
            </a:r>
            <a:r>
              <a:rPr lang="en-AU" dirty="0" err="1">
                <a:latin typeface="Arial Nova" panose="020B0504020202020204" pitchFamily="34" charset="0"/>
              </a:rPr>
              <a:t>mau</a:t>
            </a:r>
            <a:r>
              <a:rPr lang="en-AU" dirty="0">
                <a:latin typeface="Arial Nova" panose="020B0504020202020204" pitchFamily="34" charset="0"/>
              </a:rPr>
              <a:t> </a:t>
            </a:r>
            <a:r>
              <a:rPr lang="en-AU" dirty="0" err="1">
                <a:latin typeface="Arial Nova" panose="020B0504020202020204" pitchFamily="34" charset="0"/>
              </a:rPr>
              <a:t>makan</a:t>
            </a:r>
            <a:r>
              <a:rPr lang="en-AU" dirty="0">
                <a:latin typeface="Arial Nova" panose="020B0504020202020204" pitchFamily="34" charset="0"/>
              </a:rPr>
              <a:t> </a:t>
            </a:r>
            <a:r>
              <a:rPr lang="en-AU" dirty="0" err="1">
                <a:latin typeface="Arial Nova" panose="020B0504020202020204" pitchFamily="34" charset="0"/>
              </a:rPr>
              <a:t>banyak</a:t>
            </a:r>
            <a:r>
              <a:rPr lang="en-AU" dirty="0">
                <a:latin typeface="Arial Nova" panose="020B0504020202020204" pitchFamily="34" charset="0"/>
              </a:rPr>
              <a:t> pisang. Saya </a:t>
            </a:r>
            <a:r>
              <a:rPr lang="en-AU" dirty="0" err="1">
                <a:latin typeface="Arial Nova" panose="020B0504020202020204" pitchFamily="34" charset="0"/>
              </a:rPr>
              <a:t>lapar</a:t>
            </a:r>
            <a:r>
              <a:rPr lang="en-AU" dirty="0">
                <a:latin typeface="Arial Nova" panose="020B0504020202020204" pitchFamily="34" charset="0"/>
              </a:rPr>
              <a:t> </a:t>
            </a:r>
            <a:r>
              <a:rPr lang="en-AU" dirty="0" err="1">
                <a:latin typeface="Arial Nova" panose="020B0504020202020204" pitchFamily="34" charset="0"/>
              </a:rPr>
              <a:t>sekali</a:t>
            </a:r>
            <a:r>
              <a:rPr lang="en-AU" dirty="0">
                <a:latin typeface="Arial Nova" panose="020B0504020202020204" pitchFamily="34" charset="0"/>
              </a:rPr>
              <a:t> …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AB8D67A-CA58-4B6D-B6E2-501C56FE27F0}"/>
              </a:ext>
            </a:extLst>
          </p:cNvPr>
          <p:cNvSpPr/>
          <p:nvPr/>
        </p:nvSpPr>
        <p:spPr>
          <a:xfrm>
            <a:off x="8177256" y="1134843"/>
            <a:ext cx="24203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dirty="0" err="1">
                <a:latin typeface="Arial Nova" panose="020B0504020202020204" pitchFamily="34" charset="0"/>
              </a:rPr>
              <a:t>Sliakan</a:t>
            </a:r>
            <a:r>
              <a:rPr lang="en-AU" dirty="0">
                <a:latin typeface="Arial Nova" panose="020B0504020202020204" pitchFamily="34" charset="0"/>
              </a:rPr>
              <a:t> </a:t>
            </a:r>
            <a:r>
              <a:rPr lang="en-AU" dirty="0" err="1">
                <a:latin typeface="Arial Nova" panose="020B0504020202020204" pitchFamily="34" charset="0"/>
              </a:rPr>
              <a:t>makan</a:t>
            </a:r>
            <a:r>
              <a:rPr lang="en-AU" dirty="0">
                <a:latin typeface="Arial Nova" panose="020B0504020202020204" pitchFamily="34" charset="0"/>
              </a:rPr>
              <a:t>, Ollie. Di </a:t>
            </a:r>
            <a:r>
              <a:rPr lang="en-AU" dirty="0" err="1">
                <a:latin typeface="Arial Nova" panose="020B0504020202020204" pitchFamily="34" charset="0"/>
              </a:rPr>
              <a:t>sini</a:t>
            </a:r>
            <a:r>
              <a:rPr lang="en-AU" dirty="0">
                <a:latin typeface="Arial Nova" panose="020B0504020202020204" pitchFamily="34" charset="0"/>
              </a:rPr>
              <a:t> </a:t>
            </a:r>
            <a:r>
              <a:rPr lang="en-AU" dirty="0" err="1">
                <a:latin typeface="Arial Nova" panose="020B0504020202020204" pitchFamily="34" charset="0"/>
              </a:rPr>
              <a:t>pisangnya</a:t>
            </a:r>
            <a:r>
              <a:rPr lang="en-AU" dirty="0">
                <a:latin typeface="Arial Nova" panose="020B0504020202020204" pitchFamily="34" charset="0"/>
              </a:rPr>
              <a:t> </a:t>
            </a:r>
            <a:r>
              <a:rPr lang="en-AU" dirty="0" err="1">
                <a:latin typeface="Arial Nova" panose="020B0504020202020204" pitchFamily="34" charset="0"/>
              </a:rPr>
              <a:t>cukup</a:t>
            </a:r>
            <a:r>
              <a:rPr lang="en-AU" dirty="0">
                <a:latin typeface="Arial Nova" panose="020B0504020202020204" pitchFamily="34" charset="0"/>
              </a:rPr>
              <a:t> </a:t>
            </a:r>
            <a:r>
              <a:rPr lang="en-AU" dirty="0" err="1">
                <a:latin typeface="Arial Nova" panose="020B0504020202020204" pitchFamily="34" charset="0"/>
              </a:rPr>
              <a:t>untuk</a:t>
            </a:r>
            <a:r>
              <a:rPr lang="en-AU" dirty="0">
                <a:latin typeface="Arial Nova" panose="020B0504020202020204" pitchFamily="34" charset="0"/>
              </a:rPr>
              <a:t> </a:t>
            </a:r>
            <a:r>
              <a:rPr lang="en-AU" dirty="0" err="1">
                <a:latin typeface="Arial Nova" panose="020B0504020202020204" pitchFamily="34" charset="0"/>
              </a:rPr>
              <a:t>semuanya</a:t>
            </a:r>
            <a:r>
              <a:rPr lang="en-AU" dirty="0">
                <a:latin typeface="Arial Nova" panose="020B0504020202020204" pitchFamily="34" charset="0"/>
              </a:rPr>
              <a:t>!</a:t>
            </a:r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FA0CE6A6-98AC-49D5-AB49-7119596074E0}"/>
              </a:ext>
            </a:extLst>
          </p:cNvPr>
          <p:cNvSpPr/>
          <p:nvPr/>
        </p:nvSpPr>
        <p:spPr>
          <a:xfrm>
            <a:off x="7431610" y="931825"/>
            <a:ext cx="3578512" cy="1858028"/>
          </a:xfrm>
          <a:prstGeom prst="wedgeEllipseCallout">
            <a:avLst>
              <a:gd name="adj1" fmla="val -9753"/>
              <a:gd name="adj2" fmla="val 99561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3DA3D4C-AF7B-406F-94AF-21FA7F616B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31610" y="3857274"/>
            <a:ext cx="2427226" cy="26148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633FF4-C14F-4B6C-A06C-AEFB2F6413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5618" flipH="1">
            <a:off x="1320260" y="2829946"/>
            <a:ext cx="3683336" cy="3886443"/>
          </a:xfrm>
          <a:prstGeom prst="rect">
            <a:avLst/>
          </a:prstGeom>
        </p:spPr>
      </p:pic>
      <p:pic>
        <p:nvPicPr>
          <p:cNvPr id="2050" name="Picture 2" descr="Image result for smiley emoji.png">
            <a:extLst>
              <a:ext uri="{FF2B5EF4-FFF2-40B4-BE49-F238E27FC236}">
                <a16:creationId xmlns:a16="http://schemas.microsoft.com/office/drawing/2014/main" id="{A8106A90-31F1-41A0-9C77-99E323805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68355">
            <a:off x="9587400" y="1826041"/>
            <a:ext cx="759471" cy="759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1570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3" grpId="0"/>
      <p:bldP spid="4" grpId="0"/>
      <p:bldP spid="1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cap="none" dirty="0"/>
              <a:t>Ollie </a:t>
            </a:r>
            <a:r>
              <a:rPr lang="en-AU" cap="none" dirty="0" err="1"/>
              <a:t>makan</a:t>
            </a:r>
            <a:r>
              <a:rPr lang="en-AU" cap="none" dirty="0"/>
              <a:t> </a:t>
            </a:r>
            <a:r>
              <a:rPr lang="en-AU" cap="none" dirty="0" err="1"/>
              <a:t>banyak</a:t>
            </a:r>
            <a:r>
              <a:rPr lang="en-AU" cap="none" dirty="0"/>
              <a:t> pisang.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633FF4-C14F-4B6C-A06C-AEFB2F6413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5618" flipH="1">
            <a:off x="1320260" y="2829946"/>
            <a:ext cx="3683336" cy="38864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25A26A-4476-41D9-AB3A-1E2D34B071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084832"/>
            <a:ext cx="5293382" cy="47731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1BEF85B-C44D-4FBB-919B-2506FAD015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9504">
            <a:off x="3274657" y="3172002"/>
            <a:ext cx="3598900" cy="287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557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cap="none" dirty="0"/>
              <a:t>Ollie </a:t>
            </a:r>
            <a:r>
              <a:rPr lang="en-AU" cap="none" dirty="0" err="1"/>
              <a:t>tidak</a:t>
            </a:r>
            <a:r>
              <a:rPr lang="en-AU" cap="none" dirty="0"/>
              <a:t> </a:t>
            </a:r>
            <a:r>
              <a:rPr lang="en-AU" cap="none" dirty="0" err="1"/>
              <a:t>mau</a:t>
            </a:r>
            <a:r>
              <a:rPr lang="en-AU" cap="none" dirty="0"/>
              <a:t> </a:t>
            </a:r>
            <a:r>
              <a:rPr lang="en-AU" cap="none" dirty="0" err="1"/>
              <a:t>pulang</a:t>
            </a:r>
            <a:r>
              <a:rPr lang="en-AU" cap="none" dirty="0"/>
              <a:t> </a:t>
            </a:r>
            <a:r>
              <a:rPr lang="en-AU" cap="none" dirty="0" err="1"/>
              <a:t>ke</a:t>
            </a:r>
            <a:r>
              <a:rPr lang="en-AU" cap="none" dirty="0"/>
              <a:t> </a:t>
            </a:r>
            <a:r>
              <a:rPr lang="en-AU" cap="none" dirty="0" err="1"/>
              <a:t>pulau</a:t>
            </a:r>
            <a:r>
              <a:rPr lang="en-AU" cap="none" dirty="0"/>
              <a:t> Sumatra?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26991FF-CA9D-4C48-9A3D-20E02AB050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446" y="2244166"/>
            <a:ext cx="2748511" cy="157361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A754F18-1959-4BCD-8576-09FA7C04D4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203" y="2383653"/>
            <a:ext cx="821615" cy="8770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F9F358-D3D0-41D9-BE82-5FF6C8A1E9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233" y="2523826"/>
            <a:ext cx="4124714" cy="4222207"/>
          </a:xfrm>
          <a:prstGeom prst="rect">
            <a:avLst/>
          </a:prstGeom>
        </p:spPr>
      </p:pic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C8ED8C72-29B4-4140-B8B9-570C0B1AFC62}"/>
              </a:ext>
            </a:extLst>
          </p:cNvPr>
          <p:cNvSpPr/>
          <p:nvPr/>
        </p:nvSpPr>
        <p:spPr>
          <a:xfrm>
            <a:off x="1061867" y="1761131"/>
            <a:ext cx="3948672" cy="2541373"/>
          </a:xfrm>
          <a:prstGeom prst="cloudCallout">
            <a:avLst>
              <a:gd name="adj1" fmla="val 83897"/>
              <a:gd name="adj2" fmla="val 2120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B3C85BA-D80A-4929-8F59-104A12286A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533" y="2189190"/>
            <a:ext cx="1408064" cy="140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076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3B6997E9-E6A4-4540-941F-C0068F947B7C}"/>
              </a:ext>
            </a:extLst>
          </p:cNvPr>
          <p:cNvSpPr/>
          <p:nvPr/>
        </p:nvSpPr>
        <p:spPr>
          <a:xfrm>
            <a:off x="6548132" y="1575739"/>
            <a:ext cx="3948672" cy="2541373"/>
          </a:xfrm>
          <a:prstGeom prst="cloudCallout">
            <a:avLst>
              <a:gd name="adj1" fmla="val -74381"/>
              <a:gd name="adj2" fmla="val 2609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FC594C9E-6719-4F09-888C-674261D5C6CB}"/>
              </a:ext>
            </a:extLst>
          </p:cNvPr>
          <p:cNvSpPr/>
          <p:nvPr/>
        </p:nvSpPr>
        <p:spPr>
          <a:xfrm>
            <a:off x="1180364" y="1804433"/>
            <a:ext cx="3578512" cy="2083986"/>
          </a:xfrm>
          <a:prstGeom prst="wedgeEllipseCallout">
            <a:avLst>
              <a:gd name="adj1" fmla="val 46561"/>
              <a:gd name="adj2" fmla="val 4274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cap="none" dirty="0" err="1"/>
              <a:t>Dia</a:t>
            </a:r>
            <a:r>
              <a:rPr lang="en-AU" cap="none" dirty="0"/>
              <a:t> </a:t>
            </a:r>
            <a:r>
              <a:rPr lang="en-AU" cap="none" dirty="0" err="1"/>
              <a:t>mau</a:t>
            </a:r>
            <a:r>
              <a:rPr lang="en-AU" cap="none" dirty="0"/>
              <a:t> </a:t>
            </a:r>
            <a:r>
              <a:rPr lang="en-AU" cap="none" dirty="0" err="1"/>
              <a:t>tinggal</a:t>
            </a:r>
            <a:r>
              <a:rPr lang="en-AU" cap="none" dirty="0"/>
              <a:t> di </a:t>
            </a:r>
            <a:r>
              <a:rPr lang="en-AU" cap="none" dirty="0" err="1"/>
              <a:t>pulau</a:t>
            </a:r>
            <a:r>
              <a:rPr lang="en-AU" cap="none" dirty="0"/>
              <a:t> Sulawesi.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F9F358-D3D0-41D9-BE82-5FF6C8A1E9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69620" y="2635793"/>
            <a:ext cx="4203537" cy="422220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A1D04D6-D004-4F8D-A989-21B9666B61E2}"/>
              </a:ext>
            </a:extLst>
          </p:cNvPr>
          <p:cNvSpPr txBox="1"/>
          <p:nvPr/>
        </p:nvSpPr>
        <p:spPr>
          <a:xfrm>
            <a:off x="1782877" y="2228671"/>
            <a:ext cx="23734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latin typeface="Arial Nova" panose="020B0504020202020204" pitchFamily="34" charset="0"/>
              </a:rPr>
              <a:t>Saya </a:t>
            </a:r>
            <a:r>
              <a:rPr lang="en-AU" dirty="0" err="1">
                <a:latin typeface="Arial Nova" panose="020B0504020202020204" pitchFamily="34" charset="0"/>
              </a:rPr>
              <a:t>mau</a:t>
            </a:r>
            <a:r>
              <a:rPr lang="en-AU" dirty="0">
                <a:latin typeface="Arial Nova" panose="020B0504020202020204" pitchFamily="34" charset="0"/>
              </a:rPr>
              <a:t> </a:t>
            </a:r>
            <a:r>
              <a:rPr lang="en-AU" dirty="0" err="1">
                <a:latin typeface="Arial Nova" panose="020B0504020202020204" pitchFamily="34" charset="0"/>
              </a:rPr>
              <a:t>tinggal</a:t>
            </a:r>
            <a:r>
              <a:rPr lang="en-AU" dirty="0">
                <a:latin typeface="Arial Nova" panose="020B0504020202020204" pitchFamily="34" charset="0"/>
              </a:rPr>
              <a:t> di </a:t>
            </a:r>
            <a:r>
              <a:rPr lang="en-AU" dirty="0" err="1">
                <a:latin typeface="Arial Nova" panose="020B0504020202020204" pitchFamily="34" charset="0"/>
              </a:rPr>
              <a:t>pulau</a:t>
            </a:r>
            <a:r>
              <a:rPr lang="en-AU" dirty="0">
                <a:latin typeface="Arial Nova" panose="020B0504020202020204" pitchFamily="34" charset="0"/>
              </a:rPr>
              <a:t> Sulawesi dan </a:t>
            </a:r>
            <a:r>
              <a:rPr lang="en-AU" dirty="0" err="1">
                <a:latin typeface="Arial Nova" panose="020B0504020202020204" pitchFamily="34" charset="0"/>
              </a:rPr>
              <a:t>makan</a:t>
            </a:r>
            <a:r>
              <a:rPr lang="en-AU" dirty="0">
                <a:latin typeface="Arial Nova" panose="020B0504020202020204" pitchFamily="34" charset="0"/>
              </a:rPr>
              <a:t> </a:t>
            </a:r>
            <a:r>
              <a:rPr lang="en-AU" dirty="0" err="1">
                <a:latin typeface="Arial Nova" panose="020B0504020202020204" pitchFamily="34" charset="0"/>
              </a:rPr>
              <a:t>banyak</a:t>
            </a:r>
            <a:r>
              <a:rPr lang="en-AU" dirty="0">
                <a:latin typeface="Arial Nova" panose="020B0504020202020204" pitchFamily="34" charset="0"/>
              </a:rPr>
              <a:t> pisang </a:t>
            </a:r>
            <a:r>
              <a:rPr lang="en-AU" dirty="0" err="1">
                <a:latin typeface="Arial Nova" panose="020B0504020202020204" pitchFamily="34" charset="0"/>
              </a:rPr>
              <a:t>setiap</a:t>
            </a:r>
            <a:r>
              <a:rPr lang="en-AU" dirty="0">
                <a:latin typeface="Arial Nova" panose="020B0504020202020204" pitchFamily="34" charset="0"/>
              </a:rPr>
              <a:t> </a:t>
            </a:r>
            <a:r>
              <a:rPr lang="en-AU" dirty="0" err="1">
                <a:latin typeface="Arial Nova" panose="020B0504020202020204" pitchFamily="34" charset="0"/>
              </a:rPr>
              <a:t>hari</a:t>
            </a:r>
            <a:r>
              <a:rPr lang="en-AU" dirty="0">
                <a:latin typeface="Arial Nova" panose="020B0504020202020204" pitchFamily="34" charset="0"/>
              </a:rPr>
              <a:t> …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2DBC4A-CBBB-4D3B-A160-194B865148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113" y="1846316"/>
            <a:ext cx="1658300" cy="21657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3B2C284-2459-4A06-8DA6-8D1F3011CD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9504">
            <a:off x="8293490" y="1841833"/>
            <a:ext cx="2194069" cy="17552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490C2A-FCD0-4B29-950C-69E6B834E1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557" y="2165969"/>
            <a:ext cx="865203" cy="923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390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  <p:bldP spid="2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cap="none" dirty="0"/>
              <a:t>Ollie </a:t>
            </a:r>
            <a:r>
              <a:rPr lang="en-AU" cap="none" dirty="0" err="1"/>
              <a:t>tinggal</a:t>
            </a:r>
            <a:r>
              <a:rPr lang="en-AU" cap="none" dirty="0"/>
              <a:t> di </a:t>
            </a:r>
            <a:r>
              <a:rPr lang="en-AU" cap="none" dirty="0" err="1"/>
              <a:t>pulau</a:t>
            </a:r>
            <a:r>
              <a:rPr lang="en-AU" cap="none" dirty="0"/>
              <a:t> Sumatra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26991FF-CA9D-4C48-9A3D-20E02AB05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835" y="2084832"/>
            <a:ext cx="7759406" cy="44425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A754F18-1959-4BCD-8576-09FA7C04D4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850" y="2919353"/>
            <a:ext cx="1299025" cy="13867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633FF4-C14F-4B6C-A06C-AEFB2F6413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8052" y="2387019"/>
            <a:ext cx="2889133" cy="2957422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8E0781B7-6D00-40C3-9B52-AF5A0E101DB5}"/>
              </a:ext>
            </a:extLst>
          </p:cNvPr>
          <p:cNvSpPr/>
          <p:nvPr/>
        </p:nvSpPr>
        <p:spPr>
          <a:xfrm>
            <a:off x="9158062" y="744832"/>
            <a:ext cx="2802967" cy="1482571"/>
          </a:xfrm>
          <a:prstGeom prst="cloudCallout">
            <a:avLst>
              <a:gd name="adj1" fmla="val -33170"/>
              <a:gd name="adj2" fmla="val 90839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96BE18-7B0F-40E9-8923-4AB9834077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7737" y="799132"/>
            <a:ext cx="1814170" cy="142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586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hought Bubble: Cloud 47">
            <a:extLst>
              <a:ext uri="{FF2B5EF4-FFF2-40B4-BE49-F238E27FC236}">
                <a16:creationId xmlns:a16="http://schemas.microsoft.com/office/drawing/2014/main" id="{94E20193-E6C3-440F-A467-C9B80AA25308}"/>
              </a:ext>
            </a:extLst>
          </p:cNvPr>
          <p:cNvSpPr/>
          <p:nvPr/>
        </p:nvSpPr>
        <p:spPr>
          <a:xfrm>
            <a:off x="7968373" y="864278"/>
            <a:ext cx="3948672" cy="2541373"/>
          </a:xfrm>
          <a:prstGeom prst="cloudCallout">
            <a:avLst>
              <a:gd name="adj1" fmla="val -74381"/>
              <a:gd name="adj2" fmla="val 41885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cap="none" dirty="0" err="1"/>
              <a:t>Tamat</a:t>
            </a:r>
            <a:endParaRPr lang="en-AU" cap="non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F9F358-D3D0-41D9-BE82-5FF6C8A1E9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20226" y="2216226"/>
            <a:ext cx="4203537" cy="422220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3B2C284-2459-4A06-8DA6-8D1F3011CD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9504">
            <a:off x="3983196" y="3801087"/>
            <a:ext cx="2194069" cy="17552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347E58E-2051-4C6B-AECB-330A18FB16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9504">
            <a:off x="4259929" y="4715037"/>
            <a:ext cx="2194069" cy="17552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D838877-EA09-45FB-B05E-3926FCFE5B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9504">
            <a:off x="6226190" y="4836650"/>
            <a:ext cx="2194069" cy="17552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E716AD7-3906-4211-BEF3-95510025D2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9504">
            <a:off x="6266867" y="4079146"/>
            <a:ext cx="2194069" cy="17552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562EB88-7B91-4C58-9CB4-33CD15F779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9504">
            <a:off x="5321906" y="4881457"/>
            <a:ext cx="2194069" cy="175525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478F179-9674-4043-A394-913BB93860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9504">
            <a:off x="4998965" y="4377102"/>
            <a:ext cx="2194069" cy="175525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341FA41-AFCA-4A68-8174-4F0F04260B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9504">
            <a:off x="7002392" y="4980836"/>
            <a:ext cx="2194069" cy="175525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151AAB4-AE35-4A28-AC34-4154ECB1E4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9504">
            <a:off x="4572279" y="5161135"/>
            <a:ext cx="2194069" cy="175525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D0B08FE-1246-466F-ACA5-A9CA89F64E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9504">
            <a:off x="7246986" y="4288931"/>
            <a:ext cx="2194069" cy="175525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AE23023-09E3-4377-9C9C-7A7D3A5687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9504">
            <a:off x="3705400" y="5092951"/>
            <a:ext cx="2194069" cy="175525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7C5CAE8-852C-4699-B319-D9E5BC752C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9504">
            <a:off x="3256460" y="4179002"/>
            <a:ext cx="2194069" cy="175525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147310C-E458-4D23-906A-F977031752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9504">
            <a:off x="7093068" y="3638846"/>
            <a:ext cx="2194069" cy="175525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B458067-3486-4B2F-A5B0-CF06CD3264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9504">
            <a:off x="7908936" y="4887462"/>
            <a:ext cx="2194069" cy="175525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A923F6B-2A66-4DAB-AF80-23BBC108DA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9504">
            <a:off x="2452944" y="4264611"/>
            <a:ext cx="2194069" cy="175525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FBCBCBF-3BE8-47E2-9009-A693BE61FC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9504">
            <a:off x="2091371" y="5072504"/>
            <a:ext cx="2194069" cy="175525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76BC40D-2BF9-4DEB-B13B-32191072A4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9504">
            <a:off x="2868778" y="5063851"/>
            <a:ext cx="2194069" cy="175525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4A858EE-FD61-47D0-9504-868CB84BCC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9504">
            <a:off x="10544729" y="4991010"/>
            <a:ext cx="2194069" cy="175525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4D90661-82DB-4D2F-A4CA-64AC3545C2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9504">
            <a:off x="10406046" y="3873681"/>
            <a:ext cx="2194069" cy="175525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644EFDE-A261-47EF-B7D8-25B4230F55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9504">
            <a:off x="9818978" y="4014980"/>
            <a:ext cx="2194069" cy="175525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5DD8ACB-43B3-4F93-99E3-AA5B8F6F22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9504">
            <a:off x="10078464" y="5002194"/>
            <a:ext cx="2194069" cy="175525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D788523-8A26-45A9-ADB4-184147CD56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9504">
            <a:off x="8967301" y="3776639"/>
            <a:ext cx="2194069" cy="175525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4D28419-D0C5-4A47-9CE4-2F37F16E46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9504">
            <a:off x="8231851" y="3918302"/>
            <a:ext cx="2056157" cy="164492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45DCD35-DAB6-4A25-83C2-7BF40100B5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9504">
            <a:off x="9316147" y="5032610"/>
            <a:ext cx="2194069" cy="175525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590540C-1A96-4C70-A6AF-69AB098066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9504">
            <a:off x="8532570" y="5007241"/>
            <a:ext cx="2194069" cy="17552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AD71160-B102-4506-873E-238D8CCABE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9504">
            <a:off x="6268711" y="5134607"/>
            <a:ext cx="2194069" cy="175525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B5BA121-BA38-4EF2-ABC9-A83E2BB8C1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9504">
            <a:off x="5540868" y="5078958"/>
            <a:ext cx="2194069" cy="175525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86B98DA-77AC-4CAC-B980-8039AE00AF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9504">
            <a:off x="1322513" y="5052056"/>
            <a:ext cx="2194069" cy="175525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AB471FA-9183-41D6-9B0D-46F3249F37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9504">
            <a:off x="587625" y="5091951"/>
            <a:ext cx="2194069" cy="175525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4EBCCB1-6DCF-4C57-9D3C-0C88BCFCE8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9504">
            <a:off x="-189781" y="5114690"/>
            <a:ext cx="2194069" cy="175525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12527B4-53AE-4383-97AD-84EC433D67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9504">
            <a:off x="-486493" y="5134607"/>
            <a:ext cx="2194069" cy="175525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E62496B-618C-426C-B992-AEEA4C7656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9504">
            <a:off x="1500948" y="4163437"/>
            <a:ext cx="2194069" cy="175525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C2A3C8EF-4E07-453F-B242-807EECB3DB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9504">
            <a:off x="707598" y="4123542"/>
            <a:ext cx="2194069" cy="175525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BFA319B1-1FFE-485E-8FB2-BC1053C0DC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9504">
            <a:off x="136463" y="4203333"/>
            <a:ext cx="2194069" cy="175525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47C31E67-FB28-4546-B1B5-557ED126A4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9504">
            <a:off x="7620962" y="5103938"/>
            <a:ext cx="2194069" cy="175525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89B157FD-2CAC-423A-884A-F04F626B4F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9504">
            <a:off x="5569202" y="4194915"/>
            <a:ext cx="2194069" cy="175525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E00ED0BD-5F72-45A1-8305-999B63E3FF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9504">
            <a:off x="4721048" y="3998002"/>
            <a:ext cx="2194069" cy="175525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8DCA29E3-F04F-4DF6-8109-99DB68C221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9504">
            <a:off x="9420331" y="1125326"/>
            <a:ext cx="2194069" cy="1755256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55DC073A-21E3-45C7-B796-63D17EED95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9504">
            <a:off x="-412033" y="4261287"/>
            <a:ext cx="2194069" cy="17552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112306-54A7-45F2-9569-932AE4A4A5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4020" y="1287472"/>
            <a:ext cx="1579111" cy="162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23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cap="none" dirty="0" err="1"/>
              <a:t>Apa</a:t>
            </a:r>
            <a:r>
              <a:rPr lang="en-AU" cap="none" dirty="0"/>
              <a:t> </a:t>
            </a:r>
            <a:r>
              <a:rPr lang="en-AU" cap="none" dirty="0" err="1"/>
              <a:t>nama</a:t>
            </a:r>
            <a:r>
              <a:rPr lang="en-AU" cap="none" dirty="0"/>
              <a:t> </a:t>
            </a:r>
            <a:r>
              <a:rPr lang="en-AU" cap="none" dirty="0" err="1"/>
              <a:t>pulau</a:t>
            </a:r>
            <a:r>
              <a:rPr lang="en-AU" cap="none" dirty="0"/>
              <a:t> </a:t>
            </a:r>
            <a:r>
              <a:rPr lang="en-AU" cap="none" dirty="0" err="1"/>
              <a:t>ini</a:t>
            </a:r>
            <a:r>
              <a:rPr lang="en-AU" cap="none" dirty="0"/>
              <a:t>?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26991FF-CA9D-4C48-9A3D-20E02AB05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835" y="2084832"/>
            <a:ext cx="7759406" cy="44425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A754F18-1959-4BCD-8576-09FA7C04D4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850" y="2919353"/>
            <a:ext cx="1299025" cy="1386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802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cap="none" dirty="0"/>
              <a:t>Nama </a:t>
            </a:r>
            <a:r>
              <a:rPr lang="en-AU" cap="none" dirty="0" err="1"/>
              <a:t>pulau</a:t>
            </a:r>
            <a:r>
              <a:rPr lang="en-AU" cap="none" dirty="0"/>
              <a:t> </a:t>
            </a:r>
            <a:r>
              <a:rPr lang="en-AU" cap="none" dirty="0" err="1"/>
              <a:t>ini</a:t>
            </a:r>
            <a:r>
              <a:rPr lang="en-AU" cap="none" dirty="0"/>
              <a:t> Sumatra!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26991FF-CA9D-4C48-9A3D-20E02AB05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835" y="2084832"/>
            <a:ext cx="7759406" cy="44425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A754F18-1959-4BCD-8576-09FA7C04D4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850" y="2919353"/>
            <a:ext cx="1299025" cy="1386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812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cap="none" dirty="0" err="1"/>
              <a:t>Siapa</a:t>
            </a:r>
            <a:r>
              <a:rPr lang="en-AU" cap="none" dirty="0"/>
              <a:t> </a:t>
            </a:r>
            <a:r>
              <a:rPr lang="en-AU" cap="none" dirty="0" err="1"/>
              <a:t>tinggal</a:t>
            </a:r>
            <a:r>
              <a:rPr lang="en-AU" cap="none" dirty="0"/>
              <a:t> di Sumatra?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26991FF-CA9D-4C48-9A3D-20E02AB05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835" y="2084832"/>
            <a:ext cx="7759406" cy="44425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A754F18-1959-4BCD-8576-09FA7C04D4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850" y="2919353"/>
            <a:ext cx="1299025" cy="1386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934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cap="none" dirty="0"/>
              <a:t>Ollie </a:t>
            </a:r>
            <a:r>
              <a:rPr lang="en-AU" cap="none" dirty="0" err="1"/>
              <a:t>tinggal</a:t>
            </a:r>
            <a:r>
              <a:rPr lang="en-AU" cap="none" dirty="0"/>
              <a:t> di Sumatra!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26991FF-CA9D-4C48-9A3D-20E02AB05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835" y="2084832"/>
            <a:ext cx="7759406" cy="44425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A754F18-1959-4BCD-8576-09FA7C04D4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850" y="2919353"/>
            <a:ext cx="1299025" cy="13867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633FF4-C14F-4B6C-A06C-AEFB2F6413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8052" y="2387019"/>
            <a:ext cx="2889133" cy="2957422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4FD4E063-49C2-4FED-9F40-B7FCEAD2852A}"/>
              </a:ext>
            </a:extLst>
          </p:cNvPr>
          <p:cNvSpPr/>
          <p:nvPr/>
        </p:nvSpPr>
        <p:spPr>
          <a:xfrm>
            <a:off x="7412854" y="1048275"/>
            <a:ext cx="2219418" cy="1499616"/>
          </a:xfrm>
          <a:prstGeom prst="wedgeEllipseCallout">
            <a:avLst>
              <a:gd name="adj1" fmla="val 44500"/>
              <a:gd name="adj2" fmla="val 78214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859B99-9797-4172-8430-6BA6E9C73196}"/>
              </a:ext>
            </a:extLst>
          </p:cNvPr>
          <p:cNvSpPr txBox="1"/>
          <p:nvPr/>
        </p:nvSpPr>
        <p:spPr>
          <a:xfrm>
            <a:off x="7820049" y="1237279"/>
            <a:ext cx="17267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err="1"/>
              <a:t>Kenalkan</a:t>
            </a:r>
            <a:r>
              <a:rPr lang="en-AU" dirty="0"/>
              <a:t>. Nama </a:t>
            </a:r>
            <a:r>
              <a:rPr lang="en-AU" dirty="0" err="1"/>
              <a:t>saya</a:t>
            </a:r>
            <a:r>
              <a:rPr lang="en-AU" dirty="0"/>
              <a:t> Ollie. Saya </a:t>
            </a:r>
            <a:r>
              <a:rPr lang="en-AU" dirty="0" err="1"/>
              <a:t>tinggal</a:t>
            </a:r>
            <a:r>
              <a:rPr lang="en-AU" dirty="0"/>
              <a:t> di </a:t>
            </a:r>
            <a:r>
              <a:rPr lang="en-AU" dirty="0" err="1"/>
              <a:t>pulau</a:t>
            </a:r>
            <a:r>
              <a:rPr lang="en-AU" dirty="0"/>
              <a:t> Sumatra.</a:t>
            </a:r>
          </a:p>
        </p:txBody>
      </p:sp>
    </p:spTree>
    <p:extLst>
      <p:ext uri="{BB962C8B-B14F-4D97-AF65-F5344CB8AC3E}">
        <p14:creationId xmlns:p14="http://schemas.microsoft.com/office/powerpoint/2010/main" val="1202726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43B6C7FB-1BF1-4137-BF29-04167BFA5F42}"/>
              </a:ext>
            </a:extLst>
          </p:cNvPr>
          <p:cNvSpPr/>
          <p:nvPr/>
        </p:nvSpPr>
        <p:spPr>
          <a:xfrm>
            <a:off x="6477006" y="1190247"/>
            <a:ext cx="2802967" cy="1482571"/>
          </a:xfrm>
          <a:prstGeom prst="cloudCallout">
            <a:avLst>
              <a:gd name="adj1" fmla="val -39821"/>
              <a:gd name="adj2" fmla="val 9742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cap="none" dirty="0"/>
              <a:t>Ollie </a:t>
            </a:r>
            <a:r>
              <a:rPr lang="en-AU" b="1" cap="none" dirty="0" err="1"/>
              <a:t>mau</a:t>
            </a:r>
            <a:r>
              <a:rPr lang="en-AU" cap="none" dirty="0"/>
              <a:t> </a:t>
            </a:r>
            <a:r>
              <a:rPr lang="en-AU" cap="none" dirty="0" err="1"/>
              <a:t>makan</a:t>
            </a:r>
            <a:r>
              <a:rPr lang="en-AU" cap="none" dirty="0"/>
              <a:t> pisang.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633FF4-C14F-4B6C-A06C-AEFB2F6413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271" y="2656483"/>
            <a:ext cx="3796702" cy="38864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B37374-A300-4928-822D-C26CAAF704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859" y="1261592"/>
            <a:ext cx="1814170" cy="142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525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1998</TotalTime>
  <Words>569</Words>
  <Application>Microsoft Office PowerPoint</Application>
  <PresentationFormat>Widescreen</PresentationFormat>
  <Paragraphs>95</Paragraphs>
  <Slides>40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8" baseType="lpstr">
      <vt:lpstr>Arial</vt:lpstr>
      <vt:lpstr>Arial Nova</vt:lpstr>
      <vt:lpstr>Calibri</vt:lpstr>
      <vt:lpstr>Tw Cen MT</vt:lpstr>
      <vt:lpstr>Tw Cen MT Condensed</vt:lpstr>
      <vt:lpstr>Wingdings 3</vt:lpstr>
      <vt:lpstr>Integral</vt:lpstr>
      <vt:lpstr>Package</vt:lpstr>
      <vt:lpstr>PowerPoint Presentation</vt:lpstr>
      <vt:lpstr>The Indonesian super 7</vt:lpstr>
      <vt:lpstr>Ini pulau Sumatra</vt:lpstr>
      <vt:lpstr>Ollie tinggal di pulau Sumatra</vt:lpstr>
      <vt:lpstr>Apa nama pulau ini?</vt:lpstr>
      <vt:lpstr>Nama pulau ini Sumatra!</vt:lpstr>
      <vt:lpstr>Siapa tinggal di Sumatra?</vt:lpstr>
      <vt:lpstr>Ollie tinggal di Sumatra!</vt:lpstr>
      <vt:lpstr>Ollie mau makan pisang.</vt:lpstr>
      <vt:lpstr>Di mana pisang?</vt:lpstr>
      <vt:lpstr>Ollie mau pergi ke pulau Jawa.</vt:lpstr>
      <vt:lpstr>Ini pulau Jawa.</vt:lpstr>
      <vt:lpstr>Ollie naik kapal ke pulau Jawa.</vt:lpstr>
      <vt:lpstr>Badak Jawa tinggal di Jawa.</vt:lpstr>
      <vt:lpstr>Ollie bertemu dengan Budi.</vt:lpstr>
      <vt:lpstr>Ollie berkenalan dengan Budi.</vt:lpstr>
      <vt:lpstr>Ollie mau makan pisang.</vt:lpstr>
      <vt:lpstr>Tidak ada pisang.</vt:lpstr>
      <vt:lpstr>Ollie coba makan kelapa.</vt:lpstr>
      <vt:lpstr>Ollie tidak suka kelapa.</vt:lpstr>
      <vt:lpstr>Ollie mau pergi ke pulau Kalimantan.</vt:lpstr>
      <vt:lpstr>Ini pulau Kalimantan.</vt:lpstr>
      <vt:lpstr>Ollie naik kapal ke pulau Kalimantan.</vt:lpstr>
      <vt:lpstr>Monyet Proboskis tinggal di Kalimantan.</vt:lpstr>
      <vt:lpstr>Ollie bertemu dengan Paulus.</vt:lpstr>
      <vt:lpstr>Ollie mau makan pisang.</vt:lpstr>
      <vt:lpstr>Ollie coba makan durian.</vt:lpstr>
      <vt:lpstr>Ollie tidak suka durian.</vt:lpstr>
      <vt:lpstr>Ollie mau pergi ke pulau Sulawesi.</vt:lpstr>
      <vt:lpstr>Ini pulau Sulawesi.</vt:lpstr>
      <vt:lpstr>Ollie naik kapal ke pulau Sulawesi.</vt:lpstr>
      <vt:lpstr>Monyet Tarsier tinggal di Sulawesi.</vt:lpstr>
      <vt:lpstr>Ollie bertemu dengan Tono.</vt:lpstr>
      <vt:lpstr>Ollie berkenalan dengan Tono.</vt:lpstr>
      <vt:lpstr>Ollie mau makan pisang.</vt:lpstr>
      <vt:lpstr>Ollie senang sekali.</vt:lpstr>
      <vt:lpstr>Ollie makan banyak pisang.</vt:lpstr>
      <vt:lpstr>Ollie tidak mau pulang ke pulau Sumatra?</vt:lpstr>
      <vt:lpstr>Dia mau tinggal di pulau Sulawesi.</vt:lpstr>
      <vt:lpstr>Tamat</vt:lpstr>
    </vt:vector>
  </TitlesOfParts>
  <Company>Queensland Government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ATHANASIADIS, Jim</dc:creator>
  <cp:lastModifiedBy>Jim Athanasiadis</cp:lastModifiedBy>
  <cp:revision>206</cp:revision>
  <dcterms:created xsi:type="dcterms:W3CDTF">2018-10-22T04:22:34Z</dcterms:created>
  <dcterms:modified xsi:type="dcterms:W3CDTF">2019-02-09T04:08:50Z</dcterms:modified>
</cp:coreProperties>
</file>