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2" r:id="rId2"/>
    <p:sldId id="294" r:id="rId3"/>
    <p:sldId id="259" r:id="rId4"/>
    <p:sldId id="308" r:id="rId5"/>
    <p:sldId id="309" r:id="rId6"/>
    <p:sldId id="348" r:id="rId7"/>
    <p:sldId id="349" r:id="rId8"/>
    <p:sldId id="350" r:id="rId9"/>
    <p:sldId id="351" r:id="rId10"/>
    <p:sldId id="367" r:id="rId11"/>
    <p:sldId id="368" r:id="rId12"/>
    <p:sldId id="379" r:id="rId13"/>
    <p:sldId id="353" r:id="rId14"/>
    <p:sldId id="356" r:id="rId15"/>
    <p:sldId id="355" r:id="rId16"/>
    <p:sldId id="357" r:id="rId17"/>
    <p:sldId id="358" r:id="rId18"/>
    <p:sldId id="359" r:id="rId19"/>
    <p:sldId id="365" r:id="rId20"/>
    <p:sldId id="366" r:id="rId21"/>
    <p:sldId id="363" r:id="rId22"/>
    <p:sldId id="380" r:id="rId23"/>
    <p:sldId id="381" r:id="rId24"/>
    <p:sldId id="382" r:id="rId25"/>
    <p:sldId id="383" r:id="rId26"/>
    <p:sldId id="384" r:id="rId27"/>
    <p:sldId id="364" r:id="rId28"/>
    <p:sldId id="371" r:id="rId29"/>
    <p:sldId id="370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1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B0B"/>
    <a:srgbClr val="41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3A048-94CF-498C-B54C-22F19B6795AC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F233B-6B77-4E5E-A1CA-C2A085D805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37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1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42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6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971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5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84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8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91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576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35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1950A59-9F73-450F-9E76-223F4A7289EE}" type="datetimeFigureOut">
              <a:rPr lang="en-AU" smtClean="0"/>
              <a:t>17/02/2019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.gi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3.gif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5.gif"/><Relationship Id="rId4" Type="http://schemas.openxmlformats.org/officeDocument/2006/relationships/image" Target="../media/image5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image" Target="../media/image15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4D1FC1-190F-4E78-A1E8-B0F045959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9" y="1793289"/>
            <a:ext cx="9144001" cy="5091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FD7F9A-32EA-4FEC-AD95-5C7789F9838D}"/>
              </a:ext>
            </a:extLst>
          </p:cNvPr>
          <p:cNvSpPr/>
          <p:nvPr/>
        </p:nvSpPr>
        <p:spPr>
          <a:xfrm>
            <a:off x="2031850" y="1971190"/>
            <a:ext cx="7175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Ollie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Suka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Olahraganya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65E728B-A07F-410B-99AD-DB5E10A62F04}"/>
              </a:ext>
            </a:extLst>
          </p:cNvPr>
          <p:cNvSpPr/>
          <p:nvPr/>
        </p:nvSpPr>
        <p:spPr>
          <a:xfrm>
            <a:off x="4893973" y="2781320"/>
            <a:ext cx="2802967" cy="1482571"/>
          </a:xfrm>
          <a:prstGeom prst="cloudCallout">
            <a:avLst>
              <a:gd name="adj1" fmla="val -71784"/>
              <a:gd name="adj2" fmla="val 127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4935B-EA70-4CE0-9329-FF2014F1AD0E}"/>
              </a:ext>
            </a:extLst>
          </p:cNvPr>
          <p:cNvSpPr txBox="1"/>
          <p:nvPr/>
        </p:nvSpPr>
        <p:spPr>
          <a:xfrm>
            <a:off x="5619689" y="2922440"/>
            <a:ext cx="1873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Saya </a:t>
            </a:r>
            <a:r>
              <a:rPr lang="en-AU" b="1" dirty="0" err="1"/>
              <a:t>suka</a:t>
            </a:r>
            <a:r>
              <a:rPr lang="en-AU" dirty="0"/>
              <a:t> </a:t>
            </a:r>
            <a:r>
              <a:rPr lang="en-AU" dirty="0" err="1"/>
              <a:t>menonton</a:t>
            </a:r>
            <a:r>
              <a:rPr lang="en-AU" dirty="0"/>
              <a:t> </a:t>
            </a:r>
            <a:r>
              <a:rPr lang="en-AU" dirty="0" err="1"/>
              <a:t>pertandingan</a:t>
            </a:r>
            <a:endParaRPr lang="en-AU" dirty="0"/>
          </a:p>
          <a:p>
            <a:r>
              <a:rPr lang="en-AU" dirty="0" err="1"/>
              <a:t>olahraga</a:t>
            </a:r>
            <a:r>
              <a:rPr lang="en-AU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0BFEA-7A3B-4289-8192-138F68056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70" y="2641445"/>
            <a:ext cx="4036782" cy="41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476872" y="1455733"/>
            <a:ext cx="3382336" cy="2954504"/>
          </a:xfrm>
          <a:prstGeom prst="cloudCallout">
            <a:avLst>
              <a:gd name="adj1" fmla="val -117511"/>
              <a:gd name="adj2" fmla="val 131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Manchester United.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EEDB-AB45-4634-9796-C387719FC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37">
            <a:off x="4660244" y="2843295"/>
            <a:ext cx="1554773" cy="88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2454C-3094-470F-B775-7F12A02C5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748">
            <a:off x="2394708" y="3325424"/>
            <a:ext cx="2857500" cy="1190625"/>
          </a:xfrm>
          <a:prstGeom prst="rect">
            <a:avLst/>
          </a:prstGeom>
        </p:spPr>
      </p:pic>
      <p:pic>
        <p:nvPicPr>
          <p:cNvPr id="1028" name="Picture 4" descr="Image result for manchester united logo.png">
            <a:extLst>
              <a:ext uri="{FF2B5EF4-FFF2-40B4-BE49-F238E27FC236}">
                <a16:creationId xmlns:a16="http://schemas.microsoft.com/office/drawing/2014/main" id="{9313F788-B5AE-42D6-9926-93E1D267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97" y="1771324"/>
            <a:ext cx="2292667" cy="23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57808-EFF9-49C8-AF87-8524458FD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69" y="1771324"/>
            <a:ext cx="2323322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64905" y="735953"/>
            <a:ext cx="3382336" cy="2954504"/>
          </a:xfrm>
          <a:prstGeom prst="cloudCallout">
            <a:avLst>
              <a:gd name="adj1" fmla="val -113649"/>
              <a:gd name="adj2" fmla="val 355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Liverpool.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13B84-CA80-4E78-A704-D728276E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63" y="1298350"/>
            <a:ext cx="1628506" cy="1628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EEDB-AB45-4634-9796-C387719FC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37">
            <a:off x="4660244" y="2843295"/>
            <a:ext cx="1554773" cy="88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2454C-3094-470F-B775-7F12A02C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748">
            <a:off x="2394708" y="3325424"/>
            <a:ext cx="2857500" cy="1190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F801C-0AEE-4665-8E2A-AFEEE253E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32" y="1538864"/>
            <a:ext cx="1051354" cy="126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7A278-6085-4FBF-B5CF-62DE3B00B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 err="1">
                <a:solidFill>
                  <a:srgbClr val="FF0000"/>
                </a:solidFill>
              </a:rPr>
              <a:t>Dia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b="1" cap="none" dirty="0" err="1">
                <a:solidFill>
                  <a:srgbClr val="FF0000"/>
                </a:solidFill>
              </a:rPr>
              <a:t>mau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menonton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pertandingan</a:t>
            </a:r>
            <a:br>
              <a:rPr lang="en-AU" cap="none" dirty="0">
                <a:solidFill>
                  <a:srgbClr val="FF0000"/>
                </a:solidFill>
              </a:rPr>
            </a:br>
            <a:r>
              <a:rPr lang="en-AU" cap="none" dirty="0">
                <a:solidFill>
                  <a:srgbClr val="FF0000"/>
                </a:solidFill>
              </a:rPr>
              <a:t>Liverpool di </a:t>
            </a:r>
            <a:r>
              <a:rPr lang="en-AU" cap="none" dirty="0" err="1">
                <a:solidFill>
                  <a:srgbClr val="FF0000"/>
                </a:solidFill>
              </a:rPr>
              <a:t>Anfield</a:t>
            </a:r>
            <a:r>
              <a:rPr lang="en-AU" cap="none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84" y="2262732"/>
            <a:ext cx="4489160" cy="459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EEDB-AB45-4634-9796-C387719FC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37">
            <a:off x="4872028" y="2986596"/>
            <a:ext cx="1554773" cy="88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2454C-3094-470F-B775-7F12A02C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748">
            <a:off x="2606338" y="3441915"/>
            <a:ext cx="2857500" cy="1190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8CD7BD-C7B0-4FA2-A873-8CF7147C6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79" y="4104088"/>
            <a:ext cx="2628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naik </a:t>
            </a:r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Inggris</a:t>
            </a:r>
            <a:r>
              <a:rPr lang="en-AU" cap="none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" y="2262732"/>
            <a:ext cx="4489160" cy="459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EEDB-AB45-4634-9796-C387719FC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37">
            <a:off x="1384229" y="2986596"/>
            <a:ext cx="1554773" cy="88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2454C-3094-470F-B775-7F12A02C5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748">
            <a:off x="-983991" y="3549358"/>
            <a:ext cx="2857500" cy="1190625"/>
          </a:xfrm>
          <a:prstGeom prst="rect">
            <a:avLst/>
          </a:prstGeom>
        </p:spPr>
      </p:pic>
      <p:pic>
        <p:nvPicPr>
          <p:cNvPr id="1028" name="Picture 4" descr="Image result for british airways plane png">
            <a:extLst>
              <a:ext uri="{FF2B5EF4-FFF2-40B4-BE49-F238E27FC236}">
                <a16:creationId xmlns:a16="http://schemas.microsoft.com/office/drawing/2014/main" id="{0286E841-E8B3-4E25-B733-841E75BA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38" y="4611937"/>
            <a:ext cx="6655847" cy="19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6E8FD-BA6F-4960-B7E5-78354C14F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040">
            <a:off x="6479727" y="1139070"/>
            <a:ext cx="4740638" cy="2152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73FE8-7E18-4CF8-ABE3-786E12865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33" y="3106242"/>
            <a:ext cx="6948585" cy="2076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1EB4F6-1AA4-45F7-9F61-21E461A2BD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353" y="1197442"/>
            <a:ext cx="522826" cy="887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07A36-1713-4E3C-85E5-9172A0864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31" y="2952622"/>
            <a:ext cx="522826" cy="887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E7B48-EDF5-45EF-BE8E-6097C05E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2" y="4516400"/>
            <a:ext cx="522826" cy="8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nama</a:t>
            </a:r>
            <a:r>
              <a:rPr lang="en-AU" cap="none" dirty="0"/>
              <a:t> negara </a:t>
            </a:r>
            <a:r>
              <a:rPr lang="en-AU" b="1" cap="none" dirty="0" err="1"/>
              <a:t>ini</a:t>
            </a:r>
            <a:r>
              <a:rPr lang="en-AU" cap="none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BB999-FFD0-46A4-A9F8-A931E7434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45" y="606269"/>
            <a:ext cx="7323255" cy="6335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840D5-45B1-4BF7-ADA5-826FD13C5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23" y="-138807"/>
            <a:ext cx="2267118" cy="2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Nama negara </a:t>
            </a:r>
            <a:r>
              <a:rPr lang="en-AU" b="1" cap="none" dirty="0" err="1"/>
              <a:t>ini</a:t>
            </a:r>
            <a:r>
              <a:rPr lang="en-AU" cap="none" dirty="0"/>
              <a:t> Australia.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D2736-BCB9-433E-99D1-4D19D243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45" y="606269"/>
            <a:ext cx="7323255" cy="633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5D4C78-5DD5-49D3-A437-4E72D7C1B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723" y="-138807"/>
            <a:ext cx="2267118" cy="2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6898805" y="1103403"/>
            <a:ext cx="2802967" cy="1962858"/>
          </a:xfrm>
          <a:prstGeom prst="cloudCallout">
            <a:avLst>
              <a:gd name="adj1" fmla="val -75928"/>
              <a:gd name="adj2" fmla="val 611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b="1" cap="none" dirty="0" err="1"/>
              <a:t>pergi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Australia.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E235A-169D-414D-B6F4-A67BDC5C4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19" y="1337360"/>
            <a:ext cx="1592614" cy="13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64905" y="735953"/>
            <a:ext cx="3382336" cy="2954504"/>
          </a:xfrm>
          <a:prstGeom prst="cloudCallout">
            <a:avLst>
              <a:gd name="adj1" fmla="val -113649"/>
              <a:gd name="adj2" fmla="val 355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menonton</a:t>
            </a:r>
            <a:r>
              <a:rPr lang="en-AU" cap="none" dirty="0"/>
              <a:t> </a:t>
            </a:r>
            <a:r>
              <a:rPr lang="en-AU" cap="none" dirty="0" err="1"/>
              <a:t>pertandingan</a:t>
            </a:r>
            <a:br>
              <a:rPr lang="en-AU" cap="none" dirty="0"/>
            </a:br>
            <a:r>
              <a:rPr lang="en-AU" cap="none" dirty="0"/>
              <a:t>Rugby League di Australia.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3074" name="Picture 2" descr="Image result for NRL player.png">
            <a:extLst>
              <a:ext uri="{FF2B5EF4-FFF2-40B4-BE49-F238E27FC236}">
                <a16:creationId xmlns:a16="http://schemas.microsoft.com/office/drawing/2014/main" id="{8343D940-1470-4524-BEE8-A2D1748F2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99" y="904288"/>
            <a:ext cx="2243773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Tim </a:t>
            </a:r>
            <a:r>
              <a:rPr lang="en-AU" cap="none" dirty="0" err="1"/>
              <a:t>favorit</a:t>
            </a:r>
            <a:r>
              <a:rPr lang="en-AU" cap="none" dirty="0"/>
              <a:t> </a:t>
            </a:r>
            <a:r>
              <a:rPr lang="en-AU" cap="none" dirty="0" err="1"/>
              <a:t>dia</a:t>
            </a:r>
            <a:r>
              <a:rPr lang="en-AU" cap="none" dirty="0"/>
              <a:t> South Sydney “Rabbitohs”.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FA564-6F6E-474D-940F-5EF6A2CF8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61" y="2522458"/>
            <a:ext cx="1582256" cy="2130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D2848-37C2-4A9D-AD30-F2F7E36D0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90">
            <a:off x="5166699" y="2698733"/>
            <a:ext cx="918369" cy="918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2A51D-5B9A-40A3-B84B-5435460D4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069" y="1734346"/>
            <a:ext cx="2071918" cy="20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Brisbane “Broncos”.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FA564-6F6E-474D-940F-5EF6A2CF8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61" y="2522458"/>
            <a:ext cx="1582256" cy="2130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D2848-37C2-4A9D-AD30-F2F7E36D0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90">
            <a:off x="5166699" y="2698733"/>
            <a:ext cx="918369" cy="918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0124C-972F-4E03-94E7-E8AEF4D974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30" y="1875420"/>
            <a:ext cx="1832384" cy="1940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AD3D9-B073-4E08-8546-38195B6FD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60" y="1706602"/>
            <a:ext cx="2270594" cy="22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Indonesian super 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D0643C-EACB-46F9-AC78-B38E80DC3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504" y="2553052"/>
            <a:ext cx="1444478" cy="34611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4021" y="2553052"/>
            <a:ext cx="1280358" cy="367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2558F-6399-4DDF-B723-0E28E731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43" y="1837678"/>
            <a:ext cx="3602155" cy="470960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EFFD6F-133D-4DD1-BB67-DEDCD0747AC8}"/>
              </a:ext>
            </a:extLst>
          </p:cNvPr>
          <p:cNvSpPr/>
          <p:nvPr/>
        </p:nvSpPr>
        <p:spPr>
          <a:xfrm>
            <a:off x="2156617" y="2965689"/>
            <a:ext cx="1744131" cy="1339981"/>
          </a:xfrm>
          <a:prstGeom prst="wedgeRoundRectCallout">
            <a:avLst>
              <a:gd name="adj1" fmla="val -85758"/>
              <a:gd name="adj2" fmla="val -747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09AEB8-22FE-46DA-B232-50F53DF218F1}"/>
              </a:ext>
            </a:extLst>
          </p:cNvPr>
          <p:cNvSpPr/>
          <p:nvPr/>
        </p:nvSpPr>
        <p:spPr>
          <a:xfrm>
            <a:off x="7897077" y="2452339"/>
            <a:ext cx="1824387" cy="2320830"/>
          </a:xfrm>
          <a:prstGeom prst="wedgeRoundRectCallout">
            <a:avLst>
              <a:gd name="adj1" fmla="val 76326"/>
              <a:gd name="adj2" fmla="val -98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C0D9F-C677-4198-B43E-001899D1D5A7}"/>
              </a:ext>
            </a:extLst>
          </p:cNvPr>
          <p:cNvSpPr txBox="1"/>
          <p:nvPr/>
        </p:nvSpPr>
        <p:spPr>
          <a:xfrm>
            <a:off x="2266508" y="3158625"/>
            <a:ext cx="152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Remember </a:t>
            </a:r>
            <a:r>
              <a:rPr lang="en-AU" sz="2000" b="1" i="1" dirty="0">
                <a:solidFill>
                  <a:srgbClr val="FF0000"/>
                </a:solidFill>
              </a:rPr>
              <a:t>The Super 7 </a:t>
            </a:r>
            <a:r>
              <a:rPr lang="en-AU" dirty="0"/>
              <a:t>in Indonesian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97CDA-5837-4110-A479-012DB431ED62}"/>
              </a:ext>
            </a:extLst>
          </p:cNvPr>
          <p:cNvSpPr txBox="1"/>
          <p:nvPr/>
        </p:nvSpPr>
        <p:spPr>
          <a:xfrm>
            <a:off x="7959619" y="2464845"/>
            <a:ext cx="18905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These have been written in </a:t>
            </a:r>
            <a:r>
              <a:rPr lang="en-AU" b="1" dirty="0"/>
              <a:t>BOLD</a:t>
            </a:r>
            <a:r>
              <a:rPr lang="en-AU" dirty="0"/>
              <a:t> font in the following story!  How many times did </a:t>
            </a:r>
            <a:r>
              <a:rPr lang="en-AU" b="1" i="1" dirty="0">
                <a:solidFill>
                  <a:srgbClr val="FF0000"/>
                </a:solidFill>
              </a:rPr>
              <a:t>The Super 7</a:t>
            </a:r>
            <a:r>
              <a:rPr lang="en-AU" dirty="0"/>
              <a:t> appear in the story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65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South Sydney “Rabbitohs”.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FA564-6F6E-474D-940F-5EF6A2CF8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61" y="2522458"/>
            <a:ext cx="1582256" cy="2130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D2848-37C2-4A9D-AD30-F2F7E36D0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90">
            <a:off x="5166699" y="2698733"/>
            <a:ext cx="918369" cy="918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2A51D-5B9A-40A3-B84B-5435460D4C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15" y="2084832"/>
            <a:ext cx="1495867" cy="1499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F5536-1482-436F-9980-86CFBB687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982" y="2317748"/>
            <a:ext cx="859058" cy="10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E6406-304F-4B6F-A17A-B4389AB4B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499"/>
            <a:ext cx="12191999" cy="6874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 err="1">
                <a:solidFill>
                  <a:srgbClr val="FF0000"/>
                </a:solidFill>
              </a:rPr>
              <a:t>Dia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b="1" cap="none" dirty="0" err="1">
                <a:solidFill>
                  <a:srgbClr val="FF0000"/>
                </a:solidFill>
              </a:rPr>
              <a:t>mau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menonton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pertandingan</a:t>
            </a:r>
            <a:r>
              <a:rPr lang="en-AU" cap="none" dirty="0">
                <a:solidFill>
                  <a:srgbClr val="FF0000"/>
                </a:solidFill>
              </a:rPr>
              <a:t> South Sydney</a:t>
            </a:r>
            <a:br>
              <a:rPr lang="en-AU" cap="none" dirty="0">
                <a:solidFill>
                  <a:srgbClr val="FF0000"/>
                </a:solidFill>
              </a:rPr>
            </a:br>
            <a:r>
              <a:rPr lang="en-AU" cap="none" dirty="0">
                <a:solidFill>
                  <a:srgbClr val="FF0000"/>
                </a:solidFill>
              </a:rPr>
              <a:t>“Rabbitohs” di ANZ Stadium.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FA564-6F6E-474D-940F-5EF6A2CF8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61" y="2522458"/>
            <a:ext cx="1582256" cy="2130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D2848-37C2-4A9D-AD30-F2F7E36D0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90">
            <a:off x="5166699" y="2698733"/>
            <a:ext cx="918369" cy="918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C2FAB-285E-4075-996E-B379B1F4D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26" y="1136857"/>
            <a:ext cx="4245873" cy="10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648990" y="1561577"/>
            <a:ext cx="3382336" cy="2903891"/>
          </a:xfrm>
          <a:prstGeom prst="cloudCallout">
            <a:avLst>
              <a:gd name="adj1" fmla="val -123623"/>
              <a:gd name="adj2" fmla="val 79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Di Australia Ollie juga </a:t>
            </a:r>
            <a:r>
              <a:rPr lang="en-AU" b="1" cap="none" dirty="0" err="1"/>
              <a:t>suka</a:t>
            </a:r>
            <a:r>
              <a:rPr lang="en-AU" b="1" cap="none" dirty="0"/>
              <a:t> </a:t>
            </a:r>
            <a:r>
              <a:rPr lang="en-AU" cap="none" dirty="0" err="1"/>
              <a:t>futbal</a:t>
            </a:r>
            <a:r>
              <a:rPr lang="en-AU" cap="none" dirty="0"/>
              <a:t> AFL.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026" name="Picture 2" descr="Image result for afl player.png">
            <a:extLst>
              <a:ext uri="{FF2B5EF4-FFF2-40B4-BE49-F238E27FC236}">
                <a16:creationId xmlns:a16="http://schemas.microsoft.com/office/drawing/2014/main" id="{49F52E98-2950-47B2-98FA-1A2F1C28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35" y="1688841"/>
            <a:ext cx="2429728" cy="27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fl team logos.png">
            <a:extLst>
              <a:ext uri="{FF2B5EF4-FFF2-40B4-BE49-F238E27FC236}">
                <a16:creationId xmlns:a16="http://schemas.microsoft.com/office/drawing/2014/main" id="{4A0DDF6E-2C22-469E-A1F8-BE94BA3B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7" y="1802918"/>
            <a:ext cx="1429840" cy="13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847BD751-E755-402E-83BD-1EDE39EA4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87" y="4878135"/>
            <a:ext cx="1648283" cy="19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fl team logos.png">
            <a:extLst>
              <a:ext uri="{FF2B5EF4-FFF2-40B4-BE49-F238E27FC236}">
                <a16:creationId xmlns:a16="http://schemas.microsoft.com/office/drawing/2014/main" id="{AFF12C8F-4E7E-4F17-8EC4-B7AC6121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522"/>
            <a:ext cx="1864613" cy="18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fl team logos.png">
            <a:extLst>
              <a:ext uri="{FF2B5EF4-FFF2-40B4-BE49-F238E27FC236}">
                <a16:creationId xmlns:a16="http://schemas.microsoft.com/office/drawing/2014/main" id="{75AAB9A7-9990-40EE-88F4-0EB4143C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23" y="4655975"/>
            <a:ext cx="1785996" cy="209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fl team logos.png">
            <a:extLst>
              <a:ext uri="{FF2B5EF4-FFF2-40B4-BE49-F238E27FC236}">
                <a16:creationId xmlns:a16="http://schemas.microsoft.com/office/drawing/2014/main" id="{5A896529-66B2-412D-B4CA-52543A7E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63" y="1688841"/>
            <a:ext cx="1785996" cy="16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>
            <a:extLst>
              <a:ext uri="{FF2B5EF4-FFF2-40B4-BE49-F238E27FC236}">
                <a16:creationId xmlns:a16="http://schemas.microsoft.com/office/drawing/2014/main" id="{F12AF4F3-4480-4185-BE27-6EE86B37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98" y="3433579"/>
            <a:ext cx="1746037" cy="17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>
            <a:extLst>
              <a:ext uri="{FF2B5EF4-FFF2-40B4-BE49-F238E27FC236}">
                <a16:creationId xmlns:a16="http://schemas.microsoft.com/office/drawing/2014/main" id="{91C466E9-F432-45FE-A22E-BB3EDBC4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55" y="4711207"/>
            <a:ext cx="1903172" cy="15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fl team logos.png">
            <a:extLst>
              <a:ext uri="{FF2B5EF4-FFF2-40B4-BE49-F238E27FC236}">
                <a16:creationId xmlns:a16="http://schemas.microsoft.com/office/drawing/2014/main" id="{FDDAB3B4-87D6-49AF-BE85-E6CF8671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26" y="4346869"/>
            <a:ext cx="1571546" cy="19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afl team logos.png">
            <a:extLst>
              <a:ext uri="{FF2B5EF4-FFF2-40B4-BE49-F238E27FC236}">
                <a16:creationId xmlns:a16="http://schemas.microsoft.com/office/drawing/2014/main" id="{A9403659-7900-4F0C-B58C-64595A77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35" y="259695"/>
            <a:ext cx="2857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afl team logos.png">
            <a:extLst>
              <a:ext uri="{FF2B5EF4-FFF2-40B4-BE49-F238E27FC236}">
                <a16:creationId xmlns:a16="http://schemas.microsoft.com/office/drawing/2014/main" id="{804E7527-510B-487A-A45B-61EA94FE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6" y="5064527"/>
            <a:ext cx="1508681" cy="16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Brisbane lions logos.png">
            <a:extLst>
              <a:ext uri="{FF2B5EF4-FFF2-40B4-BE49-F238E27FC236}">
                <a16:creationId xmlns:a16="http://schemas.microsoft.com/office/drawing/2014/main" id="{45D18A5B-2655-47A9-9FD8-603BA1BC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3" y="4960458"/>
            <a:ext cx="1464293" cy="169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Sydney swans logos.png">
            <a:extLst>
              <a:ext uri="{FF2B5EF4-FFF2-40B4-BE49-F238E27FC236}">
                <a16:creationId xmlns:a16="http://schemas.microsoft.com/office/drawing/2014/main" id="{3CA9C2EB-D92E-4969-86A3-31B3EE20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09" y="1658606"/>
            <a:ext cx="1397018" cy="16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afl logo.png">
            <a:extLst>
              <a:ext uri="{FF2B5EF4-FFF2-40B4-BE49-F238E27FC236}">
                <a16:creationId xmlns:a16="http://schemas.microsoft.com/office/drawing/2014/main" id="{D2FA4496-6196-47F2-81C9-3FE7B412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81" y="3372889"/>
            <a:ext cx="1856473" cy="106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0" descr="Image result for afl team logo.png">
            <a:extLst>
              <a:ext uri="{FF2B5EF4-FFF2-40B4-BE49-F238E27FC236}">
                <a16:creationId xmlns:a16="http://schemas.microsoft.com/office/drawing/2014/main" id="{906EB86B-3040-4ECC-ACE5-085BD3AA08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1394" y="3276600"/>
            <a:ext cx="1197006" cy="119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58" name="Picture 34" descr="Image result for Melbourne Football club logo.png">
            <a:extLst>
              <a:ext uri="{FF2B5EF4-FFF2-40B4-BE49-F238E27FC236}">
                <a16:creationId xmlns:a16="http://schemas.microsoft.com/office/drawing/2014/main" id="{728DF63E-E496-404E-A83F-49EEC324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92" y="1587760"/>
            <a:ext cx="1523474" cy="16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Tim </a:t>
            </a:r>
            <a:r>
              <a:rPr lang="en-AU" cap="none" dirty="0" err="1"/>
              <a:t>favorit</a:t>
            </a:r>
            <a:r>
              <a:rPr lang="en-AU" cap="none" dirty="0"/>
              <a:t> </a:t>
            </a:r>
            <a:r>
              <a:rPr lang="en-AU" cap="none" dirty="0" err="1"/>
              <a:t>dia</a:t>
            </a:r>
            <a:r>
              <a:rPr lang="en-AU" cap="none" dirty="0"/>
              <a:t> Collingwood “Magpies”.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8" name="Picture 18" descr="Image result for afl team logos.png">
            <a:extLst>
              <a:ext uri="{FF2B5EF4-FFF2-40B4-BE49-F238E27FC236}">
                <a16:creationId xmlns:a16="http://schemas.microsoft.com/office/drawing/2014/main" id="{2E880E5E-E572-475B-8CD4-1F7F18FB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02" y="1706306"/>
            <a:ext cx="1753764" cy="216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273fid4rql9oz.cloudfront.net/public/uploads/catalog/product/preview/c/m/CM16750__652091692.png">
            <a:extLst>
              <a:ext uri="{FF2B5EF4-FFF2-40B4-BE49-F238E27FC236}">
                <a16:creationId xmlns:a16="http://schemas.microsoft.com/office/drawing/2014/main" id="{F44EB233-46E0-441C-8C14-A0D2E7E06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64">
            <a:off x="4910901" y="2854208"/>
            <a:ext cx="1032246" cy="1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1841F-7F37-4F14-B7FB-6891A93F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12" y="2484308"/>
            <a:ext cx="2818340" cy="281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89C06-2B8E-4051-8146-9C696AE18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53" y="1903230"/>
            <a:ext cx="1162156" cy="11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525721" cy="1499616"/>
          </a:xfrm>
        </p:spPr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Greater Western Sydney “Giants”.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3074" name="Picture 2" descr="Image result for Greater Sydney Giants Football club logo.png">
            <a:extLst>
              <a:ext uri="{FF2B5EF4-FFF2-40B4-BE49-F238E27FC236}">
                <a16:creationId xmlns:a16="http://schemas.microsoft.com/office/drawing/2014/main" id="{0D7B3534-C8F4-488C-BC08-0FBC044F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678" y="1951747"/>
            <a:ext cx="1815117" cy="18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AD3D9-B073-4E08-8546-38195B6F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90" y="1698142"/>
            <a:ext cx="2403743" cy="240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C6D00-8C55-4120-B22D-0C0FAE8AF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53" y="1903230"/>
            <a:ext cx="1162156" cy="1162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C9037-782F-4808-ADDE-12568BF55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12" y="2484308"/>
            <a:ext cx="2818340" cy="2818340"/>
          </a:xfrm>
          <a:prstGeom prst="rect">
            <a:avLst/>
          </a:prstGeom>
        </p:spPr>
      </p:pic>
      <p:pic>
        <p:nvPicPr>
          <p:cNvPr id="15" name="Picture 2" descr="https://d273fid4rql9oz.cloudfront.net/public/uploads/catalog/product/preview/c/m/CM16750__652091692.png">
            <a:extLst>
              <a:ext uri="{FF2B5EF4-FFF2-40B4-BE49-F238E27FC236}">
                <a16:creationId xmlns:a16="http://schemas.microsoft.com/office/drawing/2014/main" id="{C7A9C405-DE3F-47C2-8E0D-A1CC0C45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64">
            <a:off x="4910901" y="2854208"/>
            <a:ext cx="1032246" cy="1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6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klub</a:t>
            </a:r>
            <a:r>
              <a:rPr lang="en-AU" cap="none" dirty="0"/>
              <a:t> Collingwood “Magpies”.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8" name="Picture 18" descr="Image result for afl team logos.png">
            <a:extLst>
              <a:ext uri="{FF2B5EF4-FFF2-40B4-BE49-F238E27FC236}">
                <a16:creationId xmlns:a16="http://schemas.microsoft.com/office/drawing/2014/main" id="{2E880E5E-E572-475B-8CD4-1F7F18FB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61" y="1895567"/>
            <a:ext cx="1664650" cy="20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273fid4rql9oz.cloudfront.net/public/uploads/catalog/product/preview/c/m/CM16750__652091692.png">
            <a:extLst>
              <a:ext uri="{FF2B5EF4-FFF2-40B4-BE49-F238E27FC236}">
                <a16:creationId xmlns:a16="http://schemas.microsoft.com/office/drawing/2014/main" id="{F44EB233-46E0-441C-8C14-A0D2E7E06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64">
            <a:off x="4910901" y="2854208"/>
            <a:ext cx="1032246" cy="1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1841F-7F37-4F14-B7FB-6891A93F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12" y="2484308"/>
            <a:ext cx="2818340" cy="281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89C06-2B8E-4051-8146-9C696AE18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53" y="1903230"/>
            <a:ext cx="1162156" cy="1162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6B2D1-7A70-409B-90B1-29EFE10B4E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73" y="2276092"/>
            <a:ext cx="1128903" cy="13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EF863D-16EF-4153-8700-2F9033EE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152" y="194197"/>
            <a:ext cx="9720072" cy="1499616"/>
          </a:xfrm>
        </p:spPr>
        <p:txBody>
          <a:bodyPr>
            <a:normAutofit/>
          </a:bodyPr>
          <a:lstStyle/>
          <a:p>
            <a:r>
              <a:rPr lang="en-AU" cap="none" dirty="0" err="1">
                <a:solidFill>
                  <a:srgbClr val="FF0000"/>
                </a:solidFill>
              </a:rPr>
              <a:t>Dia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b="1" cap="none" dirty="0" err="1">
                <a:solidFill>
                  <a:srgbClr val="FF0000"/>
                </a:solidFill>
              </a:rPr>
              <a:t>mau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menonton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pertandingan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Coolingwood</a:t>
            </a:r>
            <a:br>
              <a:rPr lang="en-AU" cap="none" dirty="0">
                <a:solidFill>
                  <a:srgbClr val="FF0000"/>
                </a:solidFill>
              </a:rPr>
            </a:br>
            <a:r>
              <a:rPr lang="en-AU" cap="none" dirty="0">
                <a:solidFill>
                  <a:srgbClr val="FF0000"/>
                </a:solidFill>
              </a:rPr>
              <a:t>“Magpies” di Melbourne Cricket Ground.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0" y="2262731"/>
            <a:ext cx="4489160" cy="4595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47305-71C4-45E0-9ADF-C4C7984E1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62" y="2632558"/>
            <a:ext cx="2818340" cy="281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2BFE7E-A0E2-45DC-AE89-0B29A4D27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38" y="2088970"/>
            <a:ext cx="1162156" cy="1162156"/>
          </a:xfrm>
          <a:prstGeom prst="rect">
            <a:avLst/>
          </a:prstGeom>
        </p:spPr>
      </p:pic>
      <p:pic>
        <p:nvPicPr>
          <p:cNvPr id="10" name="Picture 2" descr="https://d273fid4rql9oz.cloudfront.net/public/uploads/catalog/product/preview/c/m/CM16750__652091692.png">
            <a:extLst>
              <a:ext uri="{FF2B5EF4-FFF2-40B4-BE49-F238E27FC236}">
                <a16:creationId xmlns:a16="http://schemas.microsoft.com/office/drawing/2014/main" id="{E9A85BF5-6EF9-4801-8337-0C87FBDA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64">
            <a:off x="6121090" y="2975505"/>
            <a:ext cx="1032246" cy="1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E1ED81-C62D-48CC-A611-5B32189B53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67" y="929818"/>
            <a:ext cx="2338873" cy="13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naik </a:t>
            </a:r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Australia?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6" y="2323548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6E8FD-BA6F-4960-B7E5-78354C14F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040">
            <a:off x="6120496" y="1277722"/>
            <a:ext cx="4740638" cy="2152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58672-DC8E-4806-BE22-4F156A6A5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65">
            <a:off x="4837226" y="2800130"/>
            <a:ext cx="5465574" cy="228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85B9F-2D93-4F3D-9F8E-AA413E47F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5" y="4504157"/>
            <a:ext cx="5715000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AD348-1C4D-4618-95E6-F3F3930A5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459" y="1466453"/>
            <a:ext cx="522826" cy="887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38EB9-8807-4AD2-94DE-A092F5B3B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67" y="3451766"/>
            <a:ext cx="522826" cy="88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3B588A-1977-401D-AB94-A4841D2D0E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76" y="5262590"/>
            <a:ext cx="522826" cy="887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B6640A-81BA-4678-BD2A-AA0F3D25C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990">
            <a:off x="2280432" y="2922698"/>
            <a:ext cx="918369" cy="918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4E14A3-21F3-44DA-9F56-0CA59B7A5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42" y="2689581"/>
            <a:ext cx="2818340" cy="281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nama</a:t>
            </a:r>
            <a:r>
              <a:rPr lang="en-AU" cap="none" dirty="0"/>
              <a:t> negara </a:t>
            </a:r>
            <a:r>
              <a:rPr lang="en-AU" b="1" cap="none" dirty="0" err="1"/>
              <a:t>ini</a:t>
            </a:r>
            <a:r>
              <a:rPr lang="en-AU" cap="none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BB24-4525-4A72-B506-2EA5A70C6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70" y="185239"/>
            <a:ext cx="5212702" cy="6308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776FB-002F-4223-B143-03DF4B4B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4832"/>
            <a:ext cx="2030212" cy="20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Nama negara </a:t>
            </a:r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Selandia</a:t>
            </a:r>
            <a:r>
              <a:rPr lang="en-AU" cap="none" dirty="0"/>
              <a:t> </a:t>
            </a:r>
            <a:r>
              <a:rPr lang="en-AU" cap="none" dirty="0" err="1"/>
              <a:t>Baru</a:t>
            </a:r>
            <a:r>
              <a:rPr lang="en-AU" cap="none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BB24-4525-4A72-B506-2EA5A70C6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70" y="185239"/>
            <a:ext cx="5212702" cy="6308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776FB-002F-4223-B143-03DF4B4B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4832"/>
            <a:ext cx="2030212" cy="20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662284" y="1418591"/>
            <a:ext cx="2802967" cy="1962858"/>
          </a:xfrm>
          <a:prstGeom prst="cloudCallout">
            <a:avLst>
              <a:gd name="adj1" fmla="val -102850"/>
              <a:gd name="adj2" fmla="val 416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b="1" cap="none" dirty="0" err="1"/>
              <a:t>pergi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Selandai</a:t>
            </a:r>
            <a:r>
              <a:rPr lang="en-AU" cap="none" dirty="0"/>
              <a:t> </a:t>
            </a:r>
            <a:r>
              <a:rPr lang="en-AU" cap="none" dirty="0" err="1"/>
              <a:t>Baru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537A9D-8350-4043-AAC5-4DEE9BB18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899">
            <a:off x="8303726" y="1487173"/>
            <a:ext cx="1520085" cy="18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64905" y="735953"/>
            <a:ext cx="3382336" cy="2954504"/>
          </a:xfrm>
          <a:prstGeom prst="cloudCallout">
            <a:avLst>
              <a:gd name="adj1" fmla="val -113649"/>
              <a:gd name="adj2" fmla="val 355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menonton</a:t>
            </a:r>
            <a:r>
              <a:rPr lang="en-AU" cap="none" dirty="0"/>
              <a:t> </a:t>
            </a:r>
            <a:r>
              <a:rPr lang="en-AU" cap="none" dirty="0" err="1"/>
              <a:t>pertandingan</a:t>
            </a:r>
            <a:br>
              <a:rPr lang="en-AU" cap="none" dirty="0"/>
            </a:br>
            <a:r>
              <a:rPr lang="en-AU" cap="none" dirty="0"/>
              <a:t>Rugby Union di </a:t>
            </a:r>
            <a:r>
              <a:rPr lang="en-AU" cap="none" dirty="0" err="1"/>
              <a:t>Selandia</a:t>
            </a:r>
            <a:r>
              <a:rPr lang="en-AU" cap="none" dirty="0"/>
              <a:t> </a:t>
            </a:r>
            <a:r>
              <a:rPr lang="en-AU" cap="none" dirty="0" err="1"/>
              <a:t>Baru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0DC1B-D5B4-4C8B-A312-60D57B12A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12" y="912283"/>
            <a:ext cx="1651521" cy="24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Tim </a:t>
            </a:r>
            <a:r>
              <a:rPr lang="en-AU" cap="none" dirty="0" err="1"/>
              <a:t>favorit</a:t>
            </a:r>
            <a:r>
              <a:rPr lang="en-AU" cap="none" dirty="0"/>
              <a:t> </a:t>
            </a:r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cap="none" dirty="0" err="1"/>
              <a:t>Selandia</a:t>
            </a:r>
            <a:r>
              <a:rPr lang="en-AU" cap="none" dirty="0"/>
              <a:t> </a:t>
            </a:r>
            <a:r>
              <a:rPr lang="en-AU" cap="none" dirty="0" err="1"/>
              <a:t>Baru</a:t>
            </a:r>
            <a:r>
              <a:rPr lang="en-AU" cap="none" dirty="0"/>
              <a:t> “All Blacks”.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2050" name="Picture 2" descr="Image result for All Blacks Logo.png">
            <a:extLst>
              <a:ext uri="{FF2B5EF4-FFF2-40B4-BE49-F238E27FC236}">
                <a16:creationId xmlns:a16="http://schemas.microsoft.com/office/drawing/2014/main" id="{06111437-3AE2-4CBA-99F6-4B496EC3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44" y="1730383"/>
            <a:ext cx="2150843" cy="19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Z All Blacks cap.png">
            <a:extLst>
              <a:ext uri="{FF2B5EF4-FFF2-40B4-BE49-F238E27FC236}">
                <a16:creationId xmlns:a16="http://schemas.microsoft.com/office/drawing/2014/main" id="{75EEC3DE-76E6-4B50-9246-6F2DD4E5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33">
            <a:off x="4826933" y="2774251"/>
            <a:ext cx="1116552" cy="11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8AB5C-1279-4D95-8616-0B5EB45B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76" y="3160440"/>
            <a:ext cx="2499594" cy="24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tim</a:t>
            </a:r>
            <a:r>
              <a:rPr lang="en-AU" cap="none" dirty="0"/>
              <a:t> “Wallabies”.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2052" name="Picture 4" descr="Image result for NZ All Blacks cap.png">
            <a:extLst>
              <a:ext uri="{FF2B5EF4-FFF2-40B4-BE49-F238E27FC236}">
                <a16:creationId xmlns:a16="http://schemas.microsoft.com/office/drawing/2014/main" id="{75EEC3DE-76E6-4B50-9246-6F2DD4E5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33">
            <a:off x="4826933" y="2774251"/>
            <a:ext cx="1116552" cy="11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8AB5C-1279-4D95-8616-0B5EB45B8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76" y="3160440"/>
            <a:ext cx="2499594" cy="2499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7E5C6-FA16-4D5A-A6E3-67CA0D58D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36" y="1662758"/>
            <a:ext cx="2218776" cy="2218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54667-AC49-47B8-9214-8C527AA7A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68" y="1768285"/>
            <a:ext cx="2320274" cy="23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89294" y="1455733"/>
            <a:ext cx="3382336" cy="2954504"/>
          </a:xfrm>
          <a:prstGeom prst="cloudCallout">
            <a:avLst>
              <a:gd name="adj1" fmla="val -116683"/>
              <a:gd name="adj2" fmla="val 93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tim</a:t>
            </a:r>
            <a:r>
              <a:rPr lang="en-AU" cap="none" dirty="0"/>
              <a:t> “All Blacks”.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2052" name="Picture 4" descr="Image result for NZ All Blacks cap.png">
            <a:extLst>
              <a:ext uri="{FF2B5EF4-FFF2-40B4-BE49-F238E27FC236}">
                <a16:creationId xmlns:a16="http://schemas.microsoft.com/office/drawing/2014/main" id="{75EEC3DE-76E6-4B50-9246-6F2DD4E5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33">
            <a:off x="4826933" y="2774251"/>
            <a:ext cx="1116552" cy="11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38AB5C-1279-4D95-8616-0B5EB45B8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76" y="3160440"/>
            <a:ext cx="2499594" cy="2499594"/>
          </a:xfrm>
          <a:prstGeom prst="rect">
            <a:avLst/>
          </a:prstGeom>
        </p:spPr>
      </p:pic>
      <p:pic>
        <p:nvPicPr>
          <p:cNvPr id="9" name="Picture 2" descr="Image result for All Blacks Logo.png">
            <a:extLst>
              <a:ext uri="{FF2B5EF4-FFF2-40B4-BE49-F238E27FC236}">
                <a16:creationId xmlns:a16="http://schemas.microsoft.com/office/drawing/2014/main" id="{36D3FD5B-5387-4213-98D6-9F89D2AB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236" y="1922147"/>
            <a:ext cx="1893443" cy="16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FC6DA4-E105-4D82-B503-870828C79B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28" y="2293987"/>
            <a:ext cx="1061994" cy="12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9CF65-44FC-488C-B64F-4E05C29B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>
                <a:solidFill>
                  <a:srgbClr val="FF0000"/>
                </a:solidFill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</a:rPr>
              <a:t>mau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menonton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pertandingan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Selandia</a:t>
            </a:r>
            <a:r>
              <a:rPr lang="en-AU" cap="none" dirty="0">
                <a:solidFill>
                  <a:srgbClr val="FF0000"/>
                </a:solidFill>
              </a:rPr>
              <a:t> </a:t>
            </a:r>
            <a:r>
              <a:rPr lang="en-AU" cap="none" dirty="0" err="1">
                <a:solidFill>
                  <a:srgbClr val="FF0000"/>
                </a:solidFill>
              </a:rPr>
              <a:t>Baru</a:t>
            </a:r>
            <a:r>
              <a:rPr lang="en-AU" cap="none" dirty="0">
                <a:solidFill>
                  <a:srgbClr val="FF0000"/>
                </a:solidFill>
              </a:rPr>
              <a:t> “All </a:t>
            </a:r>
            <a:r>
              <a:rPr lang="en-AU" cap="none" dirty="0" err="1">
                <a:solidFill>
                  <a:srgbClr val="FF0000"/>
                </a:solidFill>
              </a:rPr>
              <a:t>Blacks”di</a:t>
            </a:r>
            <a:r>
              <a:rPr lang="en-AU" cap="none" dirty="0">
                <a:solidFill>
                  <a:srgbClr val="FF0000"/>
                </a:solidFill>
              </a:rPr>
              <a:t> Westpac Stadium.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63455-4B6A-4993-A7A6-4E14FE72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98574-35FD-49BD-B587-655FCB103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76" y="3160440"/>
            <a:ext cx="2499594" cy="2499594"/>
          </a:xfrm>
          <a:prstGeom prst="rect">
            <a:avLst/>
          </a:prstGeom>
        </p:spPr>
      </p:pic>
      <p:pic>
        <p:nvPicPr>
          <p:cNvPr id="11" name="Picture 4" descr="Image result for NZ All Blacks cap.png">
            <a:extLst>
              <a:ext uri="{FF2B5EF4-FFF2-40B4-BE49-F238E27FC236}">
                <a16:creationId xmlns:a16="http://schemas.microsoft.com/office/drawing/2014/main" id="{D6249A43-7AAA-4F26-A9D1-272A5C0A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33">
            <a:off x="4826933" y="2774251"/>
            <a:ext cx="1116552" cy="11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naik </a:t>
            </a:r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Selandia</a:t>
            </a:r>
            <a:r>
              <a:rPr lang="en-AU" cap="none" dirty="0"/>
              <a:t> </a:t>
            </a:r>
            <a:r>
              <a:rPr lang="en-AU" cap="none" dirty="0" err="1"/>
              <a:t>Baru</a:t>
            </a:r>
            <a:r>
              <a:rPr lang="en-AU" cap="none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" y="2262732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6E8FD-BA6F-4960-B7E5-78354C14F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040">
            <a:off x="6120496" y="1277722"/>
            <a:ext cx="4740638" cy="2152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585B9F-2D93-4F3D-9F8E-AA413E47F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5" y="4504157"/>
            <a:ext cx="5715000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AD348-1C4D-4618-95E6-F3F3930A5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459" y="1466453"/>
            <a:ext cx="522826" cy="887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38EB9-8807-4AD2-94DE-A092F5B3B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2" y="3515535"/>
            <a:ext cx="522826" cy="88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3B588A-1977-401D-AB94-A4841D2D0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76" y="5262590"/>
            <a:ext cx="522826" cy="887390"/>
          </a:xfrm>
          <a:prstGeom prst="rect">
            <a:avLst/>
          </a:prstGeom>
        </p:spPr>
      </p:pic>
      <p:pic>
        <p:nvPicPr>
          <p:cNvPr id="12" name="Picture 4" descr="Image result for NZ All Blacks cap.png">
            <a:extLst>
              <a:ext uri="{FF2B5EF4-FFF2-40B4-BE49-F238E27FC236}">
                <a16:creationId xmlns:a16="http://schemas.microsoft.com/office/drawing/2014/main" id="{1355720C-8AA4-4FF7-9099-3330ABFD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433">
            <a:off x="1539159" y="2960863"/>
            <a:ext cx="1116552" cy="11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A9C71-B54E-4147-91EA-F23EF9E44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7" y="3525749"/>
            <a:ext cx="2499594" cy="24995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912CF7-49E1-44FE-9DD2-639E56554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17" y="2517865"/>
            <a:ext cx="5467346" cy="30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sangat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sekali</a:t>
            </a:r>
            <a:r>
              <a:rPr lang="en-AU" cap="none" dirty="0"/>
              <a:t> </a:t>
            </a:r>
            <a:r>
              <a:rPr lang="en-AU" cap="none" dirty="0" err="1"/>
              <a:t>olahraganya</a:t>
            </a:r>
            <a:r>
              <a:rPr lang="en-AU" cap="none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91B27-797F-40F9-82CB-B684D88B4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14" y="1819461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620F0-DDE3-41DD-A8DA-4BB8113F2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08" y="16921"/>
            <a:ext cx="2619374" cy="1490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25109-3A22-46FF-85DE-9D7FFF3C7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81" y="4222199"/>
            <a:ext cx="3065884" cy="3065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C3AC6-75B3-4B3C-90AD-5AB6C556E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51" y="4785328"/>
            <a:ext cx="2421714" cy="2421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D5C93-160A-411E-BF6E-334EEE9B4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05" y="1918621"/>
            <a:ext cx="2449925" cy="2449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25A4AC-D461-481E-9039-5496AF11D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6" y="3396981"/>
            <a:ext cx="1671443" cy="2250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80A600-4FAA-4F6A-8B74-11BE65A64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" y="1597981"/>
            <a:ext cx="1751857" cy="20360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01D5C6-1529-4329-BB38-F013CD849B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53" y="1522804"/>
            <a:ext cx="2269947" cy="22756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68ECFD-C806-4654-8E19-82E0950B3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21" y="1452196"/>
            <a:ext cx="3092904" cy="1288710"/>
          </a:xfrm>
          <a:prstGeom prst="rect">
            <a:avLst/>
          </a:prstGeom>
        </p:spPr>
      </p:pic>
      <p:pic>
        <p:nvPicPr>
          <p:cNvPr id="26" name="Picture 2" descr="Image result for All Blacks Logo.png">
            <a:extLst>
              <a:ext uri="{FF2B5EF4-FFF2-40B4-BE49-F238E27FC236}">
                <a16:creationId xmlns:a16="http://schemas.microsoft.com/office/drawing/2014/main" id="{9C1A8B10-0702-483A-B9CB-A4243D81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71" y="3124812"/>
            <a:ext cx="2150843" cy="19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Image result for afl team logos.png">
            <a:extLst>
              <a:ext uri="{FF2B5EF4-FFF2-40B4-BE49-F238E27FC236}">
                <a16:creationId xmlns:a16="http://schemas.microsoft.com/office/drawing/2014/main" id="{674E02D8-68B9-4FAC-A99E-0266DE469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51" y="4811646"/>
            <a:ext cx="1664650" cy="20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660D95-0C21-4745-8987-5D1470BF2D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97" y="3974400"/>
            <a:ext cx="2818340" cy="2818340"/>
          </a:xfrm>
          <a:prstGeom prst="rect">
            <a:avLst/>
          </a:prstGeom>
        </p:spPr>
      </p:pic>
      <p:pic>
        <p:nvPicPr>
          <p:cNvPr id="17" name="Picture 2" descr="https://d273fid4rql9oz.cloudfront.net/public/uploads/catalog/product/preview/c/m/CM16750__652091692.png">
            <a:extLst>
              <a:ext uri="{FF2B5EF4-FFF2-40B4-BE49-F238E27FC236}">
                <a16:creationId xmlns:a16="http://schemas.microsoft.com/office/drawing/2014/main" id="{0492F7DE-7A48-4570-8E9E-F67D8E6F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64">
            <a:off x="2471265" y="3541530"/>
            <a:ext cx="1561090" cy="15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tinggal</a:t>
            </a:r>
            <a:r>
              <a:rPr lang="en-AU" cap="none" dirty="0"/>
              <a:t> di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52" y="2387019"/>
            <a:ext cx="2889133" cy="29574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58062" y="744832"/>
            <a:ext cx="2802967" cy="1482571"/>
          </a:xfrm>
          <a:prstGeom prst="cloudCallout">
            <a:avLst>
              <a:gd name="adj1" fmla="val -33170"/>
              <a:gd name="adj2" fmla="val 908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F229D-ABE1-4124-BF23-9EC406D98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21" y="868424"/>
            <a:ext cx="1382168" cy="13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nama</a:t>
            </a:r>
            <a:r>
              <a:rPr lang="en-AU" cap="none" dirty="0"/>
              <a:t> negara </a:t>
            </a:r>
            <a:r>
              <a:rPr lang="en-AU" b="1" cap="none" dirty="0" err="1"/>
              <a:t>ini</a:t>
            </a:r>
            <a:r>
              <a:rPr lang="en-AU" cap="none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14E96-380B-44BF-B494-B5806C3F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782">
            <a:off x="4823931" y="819127"/>
            <a:ext cx="6480732" cy="6096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73AE7-376F-40C8-966C-C20760E3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49" y="2287604"/>
            <a:ext cx="2406362" cy="22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Nama negara </a:t>
            </a:r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Inggris</a:t>
            </a:r>
            <a:r>
              <a:rPr lang="en-AU" cap="none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14E96-380B-44BF-B494-B5806C3F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782">
            <a:off x="4823931" y="819127"/>
            <a:ext cx="6480732" cy="6096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73AE7-376F-40C8-966C-C20760E3B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49" y="2287604"/>
            <a:ext cx="2406362" cy="22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6898805" y="1103403"/>
            <a:ext cx="2802967" cy="1962858"/>
          </a:xfrm>
          <a:prstGeom prst="cloudCallout">
            <a:avLst>
              <a:gd name="adj1" fmla="val -75928"/>
              <a:gd name="adj2" fmla="val 611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b="1" cap="none" dirty="0" err="1"/>
              <a:t>pergi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Inggris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F229D-ABE1-4124-BF23-9EC406D98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5" y="1448572"/>
            <a:ext cx="1382168" cy="13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1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64905" y="735953"/>
            <a:ext cx="3382336" cy="2954504"/>
          </a:xfrm>
          <a:prstGeom prst="cloudCallout">
            <a:avLst>
              <a:gd name="adj1" fmla="val -113649"/>
              <a:gd name="adj2" fmla="val 355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menonton</a:t>
            </a:r>
            <a:r>
              <a:rPr lang="en-AU" cap="none" dirty="0"/>
              <a:t> </a:t>
            </a:r>
            <a:r>
              <a:rPr lang="en-AU" cap="none" dirty="0" err="1"/>
              <a:t>pertandingan</a:t>
            </a:r>
            <a:br>
              <a:rPr lang="en-AU" cap="none" dirty="0"/>
            </a:br>
            <a:r>
              <a:rPr lang="en-AU" cap="none" dirty="0" err="1"/>
              <a:t>sepak</a:t>
            </a:r>
            <a:r>
              <a:rPr lang="en-AU" cap="none" dirty="0"/>
              <a:t> bola di </a:t>
            </a:r>
            <a:r>
              <a:rPr lang="en-AU" cap="none" dirty="0" err="1"/>
              <a:t>Inggris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08699-DD90-4147-8FB2-B6CDDDB7B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496">
            <a:off x="9397231" y="997011"/>
            <a:ext cx="1516378" cy="22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3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364905" y="735953"/>
            <a:ext cx="3382336" cy="2954504"/>
          </a:xfrm>
          <a:prstGeom prst="cloudCallout">
            <a:avLst>
              <a:gd name="adj1" fmla="val -113649"/>
              <a:gd name="adj2" fmla="val 355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Tim </a:t>
            </a:r>
            <a:r>
              <a:rPr lang="en-AU" cap="none" dirty="0" err="1"/>
              <a:t>favorit</a:t>
            </a:r>
            <a:r>
              <a:rPr lang="en-AU" cap="none" dirty="0"/>
              <a:t> </a:t>
            </a:r>
            <a:r>
              <a:rPr lang="en-AU" cap="none" dirty="0" err="1"/>
              <a:t>dia</a:t>
            </a:r>
            <a:r>
              <a:rPr lang="en-AU" cap="none" dirty="0"/>
              <a:t> Liverpool.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33" y="2112603"/>
            <a:ext cx="4489160" cy="4595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13B84-CA80-4E78-A704-D728276E5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39" y="1004384"/>
            <a:ext cx="2188668" cy="2188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EEDB-AB45-4634-9796-C387719FC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337">
            <a:off x="4660244" y="2843295"/>
            <a:ext cx="1554773" cy="884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32454C-3094-470F-B775-7F12A02C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748">
            <a:off x="2394708" y="3325424"/>
            <a:ext cx="2857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2483</TotalTime>
  <Words>267</Words>
  <Application>Microsoft Office PowerPoint</Application>
  <PresentationFormat>Widescreen</PresentationFormat>
  <Paragraphs>41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 Nova</vt:lpstr>
      <vt:lpstr>Calibri</vt:lpstr>
      <vt:lpstr>Tw Cen MT</vt:lpstr>
      <vt:lpstr>Tw Cen MT Condensed</vt:lpstr>
      <vt:lpstr>Wingdings 3</vt:lpstr>
      <vt:lpstr>Integral</vt:lpstr>
      <vt:lpstr>PowerPoint Presentation</vt:lpstr>
      <vt:lpstr>The Indonesian super 7</vt:lpstr>
      <vt:lpstr>Ini pulau Sumatra</vt:lpstr>
      <vt:lpstr>Ollie tinggal di pulau Sumatra</vt:lpstr>
      <vt:lpstr>Apa nama negara ini?</vt:lpstr>
      <vt:lpstr>Nama negara ini Inggris.</vt:lpstr>
      <vt:lpstr>Ollie mau pergi ke Inggris.</vt:lpstr>
      <vt:lpstr>Dia mau menonton pertandingan sepak bola di Inggris.</vt:lpstr>
      <vt:lpstr>Tim favorit dia Liverpool.</vt:lpstr>
      <vt:lpstr>Ollie tidak suka klub Manchester United.</vt:lpstr>
      <vt:lpstr>Dia suka klub Liverpool.</vt:lpstr>
      <vt:lpstr>Dia mau menonton pertandingan Liverpool di Anfield.</vt:lpstr>
      <vt:lpstr>Ollie mau naik apa ke Inggris?</vt:lpstr>
      <vt:lpstr>Apa nama negara ini?</vt:lpstr>
      <vt:lpstr>Nama negara ini Australia.</vt:lpstr>
      <vt:lpstr>Ollie mau pergi ke Australia.</vt:lpstr>
      <vt:lpstr>Dia mau menonton pertandingan Rugby League di Australia.</vt:lpstr>
      <vt:lpstr>Tim favorit dia South Sydney “Rabbitohs”.</vt:lpstr>
      <vt:lpstr>Ollie tidak suka klub Brisbane “Broncos”.</vt:lpstr>
      <vt:lpstr>Dia suka klub South Sydney “Rabbitohs”.</vt:lpstr>
      <vt:lpstr>Dia mau menonton pertandingan South Sydney “Rabbitohs” di ANZ Stadium.</vt:lpstr>
      <vt:lpstr>Di Australia Ollie juga suka futbal AFL.</vt:lpstr>
      <vt:lpstr>Tim favorit dia Collingwood “Magpies”.</vt:lpstr>
      <vt:lpstr>Ollie tidak suka klub Greater Western Sydney “Giants”.</vt:lpstr>
      <vt:lpstr>Dia suka klub Collingwood “Magpies”.</vt:lpstr>
      <vt:lpstr>Dia mau menonton pertandingan Coolingwood “Magpies” di Melbourne Cricket Ground.</vt:lpstr>
      <vt:lpstr>Ollie mau naik apa ke Australia?</vt:lpstr>
      <vt:lpstr>Apa nama negara ini?</vt:lpstr>
      <vt:lpstr>Nama negara ini Selandia Baru.</vt:lpstr>
      <vt:lpstr>Ollie mau pergi ke Selandai Baru.</vt:lpstr>
      <vt:lpstr>Dia mau menonton pertandingan Rugby Union di Selandia Baru.</vt:lpstr>
      <vt:lpstr>Tim favorit dia Selandia Baru “All Blacks”.</vt:lpstr>
      <vt:lpstr>Dia tidak suka tim “Wallabies”.</vt:lpstr>
      <vt:lpstr>Dia suka tim “All Blacks”.</vt:lpstr>
      <vt:lpstr>Ollie mau menonton pertandingan Selandia Baru “All Blacks”di Westpac Stadium.</vt:lpstr>
      <vt:lpstr>Ollie mau naik apa ke Selandia Baru?</vt:lpstr>
      <vt:lpstr>Ollie sangat suka sekali olahraganya!</vt:lpstr>
    </vt:vector>
  </TitlesOfParts>
  <Company>Queensland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ATHANASIADIS, Jim</dc:creator>
  <cp:lastModifiedBy>Jim Athanasiadis</cp:lastModifiedBy>
  <cp:revision>257</cp:revision>
  <dcterms:created xsi:type="dcterms:W3CDTF">2018-10-22T04:22:34Z</dcterms:created>
  <dcterms:modified xsi:type="dcterms:W3CDTF">2019-02-17T01:56:45Z</dcterms:modified>
</cp:coreProperties>
</file>