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14/05/2016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pas</a:t>
            </a:r>
            <a:endParaRPr lang="en-AU" sz="8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066" y="2098341"/>
            <a:ext cx="5572922" cy="4351338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pas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376526" cy="5268912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sz="4000" dirty="0" smtClean="0"/>
              <a:t> No, </a:t>
            </a:r>
            <a:r>
              <a:rPr lang="en-AU" sz="4000" b="1" i="1" dirty="0" smtClean="0"/>
              <a:t>“pas” </a:t>
            </a:r>
            <a:r>
              <a:rPr lang="en-AU" sz="4000" dirty="0" smtClean="0"/>
              <a:t>is </a:t>
            </a:r>
            <a:r>
              <a:rPr lang="en-AU" sz="4000" dirty="0" smtClean="0"/>
              <a:t>not the</a:t>
            </a:r>
            <a:r>
              <a:rPr lang="en-AU" sz="4000" i="1" dirty="0" smtClean="0"/>
              <a:t> </a:t>
            </a:r>
            <a:r>
              <a:rPr lang="en-AU" sz="4000" i="1" dirty="0" smtClean="0"/>
              <a:t>“pus” </a:t>
            </a:r>
            <a:r>
              <a:rPr lang="en-AU" sz="4000" dirty="0" smtClean="0"/>
              <a:t>in a pimple, although the pronunciation is exactly the same! That </a:t>
            </a:r>
            <a:r>
              <a:rPr lang="en-AU" sz="4000" i="1" dirty="0" smtClean="0"/>
              <a:t>“pus” </a:t>
            </a:r>
            <a:r>
              <a:rPr lang="en-AU" sz="4000" dirty="0" smtClean="0"/>
              <a:t>is </a:t>
            </a:r>
            <a:r>
              <a:rPr lang="en-AU" sz="4000" b="1" i="1" dirty="0" smtClean="0"/>
              <a:t>“nana”</a:t>
            </a:r>
            <a:r>
              <a:rPr lang="en-AU" sz="4000" dirty="0"/>
              <a:t> </a:t>
            </a:r>
            <a:r>
              <a:rPr lang="en-AU" sz="4000" dirty="0" smtClean="0"/>
              <a:t>in Indonesian!</a:t>
            </a:r>
          </a:p>
          <a:p>
            <a:pPr algn="just"/>
            <a:r>
              <a:rPr lang="en-AU" sz="4000" b="1" i="1" dirty="0" smtClean="0"/>
              <a:t>“pas” </a:t>
            </a:r>
            <a:r>
              <a:rPr lang="en-AU" sz="4000" dirty="0" smtClean="0"/>
              <a:t>means something </a:t>
            </a:r>
            <a:r>
              <a:rPr lang="en-AU" sz="4000" i="1" dirty="0" smtClean="0"/>
              <a:t>“fits” </a:t>
            </a:r>
            <a:r>
              <a:rPr lang="en-AU" sz="4000" dirty="0" smtClean="0"/>
              <a:t>or </a:t>
            </a:r>
            <a:r>
              <a:rPr lang="en-AU" sz="4000" i="1" dirty="0" smtClean="0"/>
              <a:t>“is suitable”. </a:t>
            </a:r>
            <a:r>
              <a:rPr lang="en-AU" sz="4000" dirty="0" smtClean="0"/>
              <a:t>For example, a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kamar</a:t>
            </a:r>
            <a:r>
              <a:rPr lang="en-AU" sz="4000" b="1" i="1" dirty="0" smtClean="0"/>
              <a:t> pas” </a:t>
            </a:r>
            <a:r>
              <a:rPr lang="en-AU" sz="4000" dirty="0" smtClean="0"/>
              <a:t>is a </a:t>
            </a:r>
            <a:r>
              <a:rPr lang="en-AU" sz="4000" i="1" dirty="0" smtClean="0"/>
              <a:t>“fitting room.”</a:t>
            </a:r>
          </a:p>
          <a:p>
            <a:pPr algn="just"/>
            <a:r>
              <a:rPr lang="en-AU" sz="4000" i="1" dirty="0" smtClean="0"/>
              <a:t>If you ever need to try on some new clothes, don’t </a:t>
            </a:r>
            <a:r>
              <a:rPr lang="en-AU" sz="4000" b="1" i="1" dirty="0" smtClean="0"/>
              <a:t>“pas” </a:t>
            </a:r>
            <a:r>
              <a:rPr lang="en-AU" sz="4000" i="1" dirty="0" smtClean="0"/>
              <a:t>up the opportunity!</a:t>
            </a:r>
          </a:p>
          <a:p>
            <a:pPr marL="0" indent="0" algn="just">
              <a:buNone/>
            </a:pPr>
            <a:endParaRPr lang="en-AU" sz="4000" b="1" i="1" dirty="0" smtClean="0"/>
          </a:p>
          <a:p>
            <a:pPr marL="0" indent="0">
              <a:buNone/>
            </a:pPr>
            <a:r>
              <a:rPr lang="en-AU" sz="4000" b="1" i="1" dirty="0" smtClean="0"/>
              <a:t>   </a:t>
            </a:r>
            <a:endParaRPr lang="en-AU" sz="4000" i="1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016" y="5325043"/>
            <a:ext cx="1752600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616" y="5254859"/>
            <a:ext cx="2811893" cy="11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pas</vt:lpstr>
      <vt:lpstr>pas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44</cp:revision>
  <dcterms:created xsi:type="dcterms:W3CDTF">2016-04-10T22:18:35Z</dcterms:created>
  <dcterms:modified xsi:type="dcterms:W3CDTF">2016-05-14T03:28:06Z</dcterms:modified>
</cp:coreProperties>
</file>