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pepaya</a:t>
            </a:r>
            <a:endParaRPr lang="en-AU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33" y="1985423"/>
            <a:ext cx="2982922" cy="4351338"/>
          </a:xfr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pepaya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38" y="1896647"/>
            <a:ext cx="777092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AU" sz="4000" dirty="0"/>
              <a:t>No, </a:t>
            </a:r>
            <a:r>
              <a:rPr lang="en-AU" sz="4000" b="1" i="1" dirty="0"/>
              <a:t>“</a:t>
            </a:r>
            <a:r>
              <a:rPr lang="en-AU" sz="4000" b="1" i="1" dirty="0" err="1"/>
              <a:t>pepaya</a:t>
            </a:r>
            <a:r>
              <a:rPr lang="en-AU" sz="4000" b="1" i="1" dirty="0"/>
              <a:t>”</a:t>
            </a:r>
            <a:r>
              <a:rPr lang="en-AU" sz="4000" dirty="0"/>
              <a:t> is not the Indonesian name of </a:t>
            </a:r>
            <a:r>
              <a:rPr lang="en-AU" sz="4000" i="1" dirty="0"/>
              <a:t>“Popeye”. </a:t>
            </a:r>
            <a:r>
              <a:rPr lang="en-AU" sz="4000" dirty="0"/>
              <a:t>If it was, it would be spelt with a capital letter!</a:t>
            </a:r>
          </a:p>
          <a:p>
            <a:pPr algn="just"/>
            <a:r>
              <a:rPr lang="en-AU" sz="4000" b="1" i="1" dirty="0"/>
              <a:t>“</a:t>
            </a:r>
            <a:r>
              <a:rPr lang="en-AU" sz="4000" b="1" i="1" dirty="0" err="1"/>
              <a:t>pepaya</a:t>
            </a:r>
            <a:r>
              <a:rPr lang="en-AU" sz="4000" b="1" i="1" dirty="0"/>
              <a:t>” </a:t>
            </a:r>
            <a:r>
              <a:rPr lang="en-AU" sz="4000" dirty="0"/>
              <a:t>is the Indonesian word for the tropical fruit </a:t>
            </a:r>
            <a:r>
              <a:rPr lang="en-AU" sz="4000" i="1" dirty="0"/>
              <a:t>“paw-paw”</a:t>
            </a:r>
            <a:r>
              <a:rPr lang="en-AU" sz="4000" dirty="0"/>
              <a:t>. </a:t>
            </a:r>
          </a:p>
          <a:p>
            <a:pPr algn="just"/>
            <a:r>
              <a:rPr lang="en-AU" sz="4000" dirty="0"/>
              <a:t>As it is relatively inexpensive, you won’t go </a:t>
            </a:r>
            <a:r>
              <a:rPr lang="en-AU" sz="4000" i="1" dirty="0"/>
              <a:t>“poor” </a:t>
            </a:r>
            <a:r>
              <a:rPr lang="en-AU" sz="4000" dirty="0"/>
              <a:t>by eating </a:t>
            </a:r>
            <a:r>
              <a:rPr lang="en-AU" sz="4000" i="1" dirty="0"/>
              <a:t>“paw-paw”</a:t>
            </a:r>
            <a:r>
              <a:rPr lang="en-AU" sz="4000" dirty="0"/>
              <a:t>. In fact, it is rich in antioxidants and helps prevent many cancers!</a:t>
            </a:r>
            <a:endParaRPr lang="en-AU" sz="4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51" y="2024108"/>
            <a:ext cx="4903149" cy="35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pepaya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88" y="1830080"/>
            <a:ext cx="6397492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800" dirty="0"/>
              <a:t> I don’t think Popeye would be too interested in </a:t>
            </a:r>
            <a:r>
              <a:rPr lang="en-AU" sz="4800" b="1" i="1" dirty="0"/>
              <a:t>“</a:t>
            </a:r>
            <a:r>
              <a:rPr lang="en-AU" sz="4800" b="1" i="1" dirty="0" err="1"/>
              <a:t>pepaya</a:t>
            </a:r>
            <a:r>
              <a:rPr lang="en-AU" sz="4800" b="1" i="1" dirty="0"/>
              <a:t>”</a:t>
            </a:r>
            <a:r>
              <a:rPr lang="en-AU" sz="4800" dirty="0"/>
              <a:t>, though, as he has been known to survive on an exclusive diet  of Olive </a:t>
            </a:r>
            <a:r>
              <a:rPr lang="en-AU" sz="4800" dirty="0" err="1"/>
              <a:t>Oyl</a:t>
            </a:r>
            <a:r>
              <a:rPr lang="en-AU" sz="4800" dirty="0"/>
              <a:t> and spinach.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80" y="1830080"/>
            <a:ext cx="4872829" cy="411606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016535" y="214205"/>
            <a:ext cx="2041864" cy="1960825"/>
          </a:xfrm>
          <a:prstGeom prst="cloudCallout">
            <a:avLst>
              <a:gd name="adj1" fmla="val 46123"/>
              <a:gd name="adj2" fmla="val 3669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641">
            <a:off x="8484530" y="487104"/>
            <a:ext cx="1105872" cy="13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8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pepaya</vt:lpstr>
      <vt:lpstr>pepaya</vt:lpstr>
      <vt:lpstr>pepaya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12</cp:revision>
  <dcterms:created xsi:type="dcterms:W3CDTF">2016-04-10T22:18:35Z</dcterms:created>
  <dcterms:modified xsi:type="dcterms:W3CDTF">2016-07-03T12:02:38Z</dcterms:modified>
</cp:coreProperties>
</file>