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pikir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4154" y="2690365"/>
            <a:ext cx="2470105" cy="31341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628">
            <a:off x="3253334" y="1456462"/>
            <a:ext cx="4362450" cy="497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2569">
            <a:off x="782833" y="5571430"/>
            <a:ext cx="495300" cy="828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2569">
            <a:off x="782833" y="613569"/>
            <a:ext cx="495300" cy="82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08850" flipH="1">
            <a:off x="10761687" y="663309"/>
            <a:ext cx="696343" cy="828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08850" flipH="1">
            <a:off x="10761688" y="5621168"/>
            <a:ext cx="696343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pikir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173140"/>
            <a:ext cx="1137652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I know what you’re thinking, but </a:t>
            </a:r>
            <a:r>
              <a:rPr lang="en-AU" sz="4000" b="1" i="1" dirty="0"/>
              <a:t>“</a:t>
            </a:r>
            <a:r>
              <a:rPr lang="en-AU" sz="4000" b="1" i="1" dirty="0" err="1"/>
              <a:t>pikir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“pick-ear”, </a:t>
            </a:r>
            <a:r>
              <a:rPr lang="en-AU" sz="4000" dirty="0"/>
              <a:t>does not mean to clean your ear canal with a pickaxe!</a:t>
            </a:r>
          </a:p>
          <a:p>
            <a:pPr algn="just"/>
            <a:r>
              <a:rPr lang="en-AU" sz="4000" dirty="0"/>
              <a:t>You might be relieved to know that for that task, Indonesians, like us, use cotton buds!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619">
            <a:off x="1296446" y="3618695"/>
            <a:ext cx="3810868" cy="3810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10" y="3255660"/>
            <a:ext cx="3691117" cy="36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pikir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17885" cy="4351338"/>
          </a:xfrm>
        </p:spPr>
        <p:txBody>
          <a:bodyPr/>
          <a:lstStyle/>
          <a:p>
            <a:pPr algn="just"/>
            <a:r>
              <a:rPr lang="en-AU" b="1" i="1" dirty="0"/>
              <a:t>“</a:t>
            </a:r>
            <a:r>
              <a:rPr lang="en-AU" b="1" i="1" dirty="0" err="1"/>
              <a:t>pikir</a:t>
            </a:r>
            <a:r>
              <a:rPr lang="en-AU" b="1" i="1" dirty="0"/>
              <a:t>” </a:t>
            </a:r>
            <a:r>
              <a:rPr lang="en-AU" dirty="0"/>
              <a:t>actually means </a:t>
            </a:r>
            <a:r>
              <a:rPr lang="en-AU" i="1" dirty="0"/>
              <a:t>“think” </a:t>
            </a:r>
            <a:r>
              <a:rPr lang="en-AU" dirty="0"/>
              <a:t>so I urge you to </a:t>
            </a:r>
            <a:r>
              <a:rPr lang="en-AU" b="1" i="1" dirty="0"/>
              <a:t>“</a:t>
            </a:r>
            <a:r>
              <a:rPr lang="en-AU" b="1" i="1" dirty="0" err="1"/>
              <a:t>pikir</a:t>
            </a:r>
            <a:r>
              <a:rPr lang="en-AU" b="1" i="1" dirty="0"/>
              <a:t>” </a:t>
            </a:r>
            <a:r>
              <a:rPr lang="en-AU" dirty="0"/>
              <a:t>twice if you still want to use a pickaxe to clean your ear.</a:t>
            </a:r>
          </a:p>
          <a:p>
            <a:pPr algn="just"/>
            <a:r>
              <a:rPr lang="en-AU" dirty="0"/>
              <a:t>If you still insist on being stubborn, at least </a:t>
            </a:r>
            <a:r>
              <a:rPr lang="en-AU" b="1" i="1" dirty="0"/>
              <a:t>“</a:t>
            </a:r>
            <a:r>
              <a:rPr lang="en-AU" b="1" i="1" dirty="0" err="1"/>
              <a:t>pikir</a:t>
            </a:r>
            <a:r>
              <a:rPr lang="en-AU" b="1" i="1" dirty="0"/>
              <a:t>” </a:t>
            </a:r>
            <a:r>
              <a:rPr lang="en-AU" dirty="0"/>
              <a:t>about using a very small one to do the job.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1641" y="3254783"/>
            <a:ext cx="2470105" cy="3134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2569">
            <a:off x="6014840" y="4561311"/>
            <a:ext cx="495300" cy="828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64" y="2760583"/>
            <a:ext cx="3628373" cy="362837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225335" y="276347"/>
            <a:ext cx="3786152" cy="2227156"/>
          </a:xfrm>
          <a:prstGeom prst="cloudCallout">
            <a:avLst>
              <a:gd name="adj1" fmla="val -44752"/>
              <a:gd name="adj2" fmla="val 5954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69815" y="619768"/>
            <a:ext cx="2121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/>
              <a:t>How on earth does he think up these weird ideas ??? I give up trying to figure him out!</a:t>
            </a:r>
            <a:endParaRPr lang="en-US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14" y="950058"/>
            <a:ext cx="731901" cy="7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124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pikir</vt:lpstr>
      <vt:lpstr>pikir</vt:lpstr>
      <vt:lpstr>pikir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59</cp:revision>
  <dcterms:created xsi:type="dcterms:W3CDTF">2016-04-10T22:18:35Z</dcterms:created>
  <dcterms:modified xsi:type="dcterms:W3CDTF">2016-08-11T10:15:17Z</dcterms:modified>
</cp:coreProperties>
</file>