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4" autoAdjust="0"/>
    <p:restoredTop sz="94590"/>
  </p:normalViewPr>
  <p:slideViewPr>
    <p:cSldViewPr>
      <p:cViewPr varScale="1">
        <p:scale>
          <a:sx n="87" d="100"/>
          <a:sy n="87" d="100"/>
        </p:scale>
        <p:origin x="186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79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7CE12-6184-4310-A7EF-93481FB7EA10}" type="datetimeFigureOut">
              <a:rPr lang="en-US" smtClean="0"/>
              <a:t>2/28/17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C37BD-3473-4ADE-B48D-A645BED0A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10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C37BD-3473-4ADE-B48D-A645BED0A3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08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F4A3-AF5A-4EBA-80E3-3BA44FBA60D5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BCA8-92E9-415E-89F9-631090FD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0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F4A3-AF5A-4EBA-80E3-3BA44FBA60D5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BCA8-92E9-415E-89F9-631090FD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65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F4A3-AF5A-4EBA-80E3-3BA44FBA60D5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BCA8-92E9-415E-89F9-631090FD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9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F4A3-AF5A-4EBA-80E3-3BA44FBA60D5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BCA8-92E9-415E-89F9-631090FD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4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F4A3-AF5A-4EBA-80E3-3BA44FBA60D5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BCA8-92E9-415E-89F9-631090FD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4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F4A3-AF5A-4EBA-80E3-3BA44FBA60D5}" type="datetimeFigureOut">
              <a:rPr lang="en-US" smtClean="0"/>
              <a:t>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BCA8-92E9-415E-89F9-631090FD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5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F4A3-AF5A-4EBA-80E3-3BA44FBA60D5}" type="datetimeFigureOut">
              <a:rPr lang="en-US" smtClean="0"/>
              <a:t>2/28/17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BCA8-92E9-415E-89F9-631090FD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8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F4A3-AF5A-4EBA-80E3-3BA44FBA60D5}" type="datetimeFigureOut">
              <a:rPr lang="en-US" smtClean="0"/>
              <a:t>2/28/17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BCA8-92E9-415E-89F9-631090FD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0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F4A3-AF5A-4EBA-80E3-3BA44FBA60D5}" type="datetimeFigureOut">
              <a:rPr lang="en-US" smtClean="0"/>
              <a:t>2/28/17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BCA8-92E9-415E-89F9-631090FD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13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F4A3-AF5A-4EBA-80E3-3BA44FBA60D5}" type="datetimeFigureOut">
              <a:rPr lang="en-US" smtClean="0"/>
              <a:t>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BCA8-92E9-415E-89F9-631090FD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0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F4A3-AF5A-4EBA-80E3-3BA44FBA60D5}" type="datetimeFigureOut">
              <a:rPr lang="en-US" smtClean="0"/>
              <a:t>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BCA8-92E9-415E-89F9-631090FD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3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8F4A3-AF5A-4EBA-80E3-3BA44FBA60D5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8BCA8-92E9-415E-89F9-631090FD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0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slide" Target="slide5.xml"/><Relationship Id="rId12" Type="http://schemas.openxmlformats.org/officeDocument/2006/relationships/slide" Target="slide15.xml"/><Relationship Id="rId13" Type="http://schemas.openxmlformats.org/officeDocument/2006/relationships/slide" Target="slide10.xml"/><Relationship Id="rId14" Type="http://schemas.openxmlformats.org/officeDocument/2006/relationships/slide" Target="slide6.xml"/><Relationship Id="rId15" Type="http://schemas.openxmlformats.org/officeDocument/2006/relationships/slide" Target="slide16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slide" Target="slide12.xml"/><Relationship Id="rId4" Type="http://schemas.openxmlformats.org/officeDocument/2006/relationships/slide" Target="slide7.xml"/><Relationship Id="rId5" Type="http://schemas.openxmlformats.org/officeDocument/2006/relationships/slide" Target="slide3.xml"/><Relationship Id="rId6" Type="http://schemas.openxmlformats.org/officeDocument/2006/relationships/slide" Target="slide13.xml"/><Relationship Id="rId7" Type="http://schemas.openxmlformats.org/officeDocument/2006/relationships/slide" Target="slide8.xml"/><Relationship Id="rId8" Type="http://schemas.openxmlformats.org/officeDocument/2006/relationships/slide" Target="slide4.xml"/><Relationship Id="rId9" Type="http://schemas.openxmlformats.org/officeDocument/2006/relationships/slide" Target="slide14.xml"/><Relationship Id="rId10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8" Type="http://schemas.openxmlformats.org/officeDocument/2006/relationships/image" Target="../media/image11.tiff"/><Relationship Id="rId9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9400" y="140049"/>
            <a:ext cx="3055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Ranking 1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ounded Rectangle 5">
            <a:hlinkClick r:id="" action="ppaction://hlinkshowjump?jump=nextslide" highlightClick="1"/>
          </p:cNvPr>
          <p:cNvSpPr/>
          <p:nvPr/>
        </p:nvSpPr>
        <p:spPr>
          <a:xfrm>
            <a:off x="881667" y="12192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1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13" name="Rounded Rectangle 12">
            <a:hlinkClick r:id="rId3" action="ppaction://hlinksldjump" highlightClick="1"/>
          </p:cNvPr>
          <p:cNvSpPr/>
          <p:nvPr/>
        </p:nvSpPr>
        <p:spPr>
          <a:xfrm>
            <a:off x="862398" y="47244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11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14" name="Rounded Rectangle 13">
            <a:hlinkClick r:id="rId4" action="ppaction://hlinksldjump" highlightClick="1"/>
          </p:cNvPr>
          <p:cNvSpPr/>
          <p:nvPr/>
        </p:nvSpPr>
        <p:spPr>
          <a:xfrm>
            <a:off x="841616" y="29718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5" name="Rounded Rectangle 14">
            <a:hlinkClick r:id="rId5" action="ppaction://hlinksldjump" highlightClick="1"/>
          </p:cNvPr>
          <p:cNvSpPr/>
          <p:nvPr/>
        </p:nvSpPr>
        <p:spPr>
          <a:xfrm>
            <a:off x="2437327" y="12192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2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17" name="Rounded Rectangle 16">
            <a:hlinkClick r:id="rId6" action="ppaction://hlinksldjump" highlightClick="1"/>
          </p:cNvPr>
          <p:cNvSpPr/>
          <p:nvPr/>
        </p:nvSpPr>
        <p:spPr>
          <a:xfrm>
            <a:off x="2418058" y="47244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12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18" name="Rounded Rectangle 17">
            <a:hlinkClick r:id="rId7" action="ppaction://hlinksldjump" highlightClick="1"/>
          </p:cNvPr>
          <p:cNvSpPr/>
          <p:nvPr/>
        </p:nvSpPr>
        <p:spPr>
          <a:xfrm>
            <a:off x="2397276" y="29718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19" name="Rounded Rectangle 18">
            <a:hlinkClick r:id="rId8" action="ppaction://hlinksldjump" highlightClick="1"/>
          </p:cNvPr>
          <p:cNvSpPr/>
          <p:nvPr/>
        </p:nvSpPr>
        <p:spPr>
          <a:xfrm>
            <a:off x="3940399" y="12192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1" name="Rounded Rectangle 20">
            <a:hlinkClick r:id="rId9" action="ppaction://hlinksldjump" highlightClick="1"/>
          </p:cNvPr>
          <p:cNvSpPr/>
          <p:nvPr/>
        </p:nvSpPr>
        <p:spPr>
          <a:xfrm>
            <a:off x="3921130" y="47244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13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22" name="Rounded Rectangle 21">
            <a:hlinkClick r:id="rId10" action="ppaction://hlinksldjump" highlightClick="1"/>
          </p:cNvPr>
          <p:cNvSpPr/>
          <p:nvPr/>
        </p:nvSpPr>
        <p:spPr>
          <a:xfrm>
            <a:off x="3900348" y="29718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23" name="Rounded Rectangle 22">
            <a:hlinkClick r:id="rId11" action="ppaction://hlinksldjump" highlightClick="1"/>
          </p:cNvPr>
          <p:cNvSpPr/>
          <p:nvPr/>
        </p:nvSpPr>
        <p:spPr>
          <a:xfrm>
            <a:off x="5417440" y="12192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5" name="Rounded Rectangle 24">
            <a:hlinkClick r:id="rId12" action="ppaction://hlinksldjump" highlightClick="1"/>
          </p:cNvPr>
          <p:cNvSpPr/>
          <p:nvPr/>
        </p:nvSpPr>
        <p:spPr>
          <a:xfrm>
            <a:off x="5398171" y="47244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14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26" name="Rounded Rectangle 25">
            <a:hlinkClick r:id="rId13" action="ppaction://hlinksldjump" highlightClick="1"/>
          </p:cNvPr>
          <p:cNvSpPr/>
          <p:nvPr/>
        </p:nvSpPr>
        <p:spPr>
          <a:xfrm>
            <a:off x="5377389" y="29718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27" name="Rounded Rectangle 26">
            <a:hlinkClick r:id="rId14" action="ppaction://hlinksldjump" highlightClick="1"/>
          </p:cNvPr>
          <p:cNvSpPr/>
          <p:nvPr/>
        </p:nvSpPr>
        <p:spPr>
          <a:xfrm>
            <a:off x="6889387" y="12192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9" name="Rounded Rectangle 28">
            <a:hlinkClick r:id="rId15" action="ppaction://hlinksldjump" highlightClick="1"/>
          </p:cNvPr>
          <p:cNvSpPr/>
          <p:nvPr/>
        </p:nvSpPr>
        <p:spPr>
          <a:xfrm>
            <a:off x="6870118" y="47244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15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30" name="Rounded Rectangle 29">
            <a:hlinkClick r:id="rId16" action="ppaction://hlinksldjump" highlightClick="1"/>
          </p:cNvPr>
          <p:cNvSpPr/>
          <p:nvPr/>
        </p:nvSpPr>
        <p:spPr>
          <a:xfrm>
            <a:off x="6849336" y="2971800"/>
            <a:ext cx="11430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10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6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539" y="1573967"/>
            <a:ext cx="3578225" cy="2057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Comic Sans MS" panose="030F0702030302020204" pitchFamily="66" charset="0"/>
              </a:rPr>
              <a:t>Jam </a:t>
            </a:r>
            <a:r>
              <a:rPr lang="en-US" dirty="0" err="1" smtClean="0">
                <a:latin typeface="Comic Sans MS" panose="030F0702030302020204" pitchFamily="66" charset="0"/>
              </a:rPr>
              <a:t>berapa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sekarang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6568" y="4152900"/>
            <a:ext cx="6884832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“Jam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enam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kurang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lima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belas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/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seperempat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391400" y="5867400"/>
            <a:ext cx="8382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Image result for garuda pancasi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Image result for indonesian fla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indonesian fla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Image result for indonesian fla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811967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1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60" y="381000"/>
            <a:ext cx="8305800" cy="12874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Jam </a:t>
            </a:r>
            <a:r>
              <a:rPr lang="en-US" dirty="0" err="1" smtClean="0">
                <a:latin typeface="Comic Sans MS" panose="030F0702030302020204" pitchFamily="66" charset="0"/>
              </a:rPr>
              <a:t>berapa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Anda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makan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siang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391400" y="5867400"/>
            <a:ext cx="8382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Image result for garuda pancasi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0375" y="4937124"/>
            <a:ext cx="7769225" cy="914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 err="1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Saya</a:t>
            </a:r>
            <a:r>
              <a:rPr lang="en-AU" sz="3200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AU" sz="3200" dirty="0" err="1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makan</a:t>
            </a:r>
            <a:r>
              <a:rPr lang="en-AU" sz="3200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AU" sz="3200" dirty="0" err="1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siang</a:t>
            </a:r>
            <a:r>
              <a:rPr lang="en-AU" sz="3200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AU" sz="3200" dirty="0" err="1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pada</a:t>
            </a:r>
            <a:r>
              <a:rPr lang="en-AU" sz="3200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 jam____</a:t>
            </a:r>
            <a:r>
              <a:rPr lang="en-AU" sz="3200" dirty="0" err="1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siang</a:t>
            </a:r>
            <a:r>
              <a:rPr lang="en-AU" sz="3200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.</a:t>
            </a:r>
            <a:endParaRPr lang="en-AU" sz="3200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1668462"/>
            <a:ext cx="329910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9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6" y="1046116"/>
            <a:ext cx="8610600" cy="261148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Please write the digits for this number: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en-US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Dua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Ratus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Tiga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Puluh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Empat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”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7975" y="3962400"/>
            <a:ext cx="8610600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“234”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391400" y="5867400"/>
            <a:ext cx="8382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Image result for garuda pancasi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5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1588424"/>
            <a:ext cx="4724400" cy="2057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What does 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/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/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smtClean="0">
                <a:latin typeface="Comic Sans MS" panose="030F0702030302020204" pitchFamily="66" charset="0"/>
              </a:rPr>
              <a:t/>
            </a:r>
            <a:br>
              <a:rPr lang="en-US" smtClean="0">
                <a:latin typeface="Comic Sans MS" panose="030F0702030302020204" pitchFamily="66" charset="0"/>
              </a:rPr>
            </a:br>
            <a:r>
              <a:rPr lang="en-US" smtClean="0">
                <a:latin typeface="Comic Sans MS" panose="030F0702030302020204" pitchFamily="66" charset="0"/>
              </a:rPr>
              <a:t/>
            </a:r>
            <a:br>
              <a:rPr lang="en-US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/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in Indonesian?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5575" y="4648200"/>
            <a:ext cx="8610600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“A.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Berolahraga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391400" y="5867400"/>
            <a:ext cx="8382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Image result for garuda pancasi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02177" y="1159277"/>
            <a:ext cx="3616397" cy="259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lphaUcPeriod"/>
            </a:pPr>
            <a:r>
              <a:rPr lang="en-AU" sz="3600" dirty="0" err="1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Berolahraga</a:t>
            </a:r>
            <a:endParaRPr lang="en-AU" sz="3600" dirty="0" smtClean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  <a:p>
            <a:pPr marL="457200" indent="-457200">
              <a:buAutoNum type="alphaUcPeriod"/>
            </a:pPr>
            <a:r>
              <a:rPr lang="en-AU" sz="3600" dirty="0" err="1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Memasak</a:t>
            </a:r>
            <a:endParaRPr lang="en-AU" sz="3600" dirty="0" smtClean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  <a:p>
            <a:pPr marL="457200" indent="-457200">
              <a:buAutoNum type="alphaUcPeriod"/>
            </a:pPr>
            <a:r>
              <a:rPr lang="en-AU" sz="3600" dirty="0" err="1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Mengerjakan</a:t>
            </a:r>
            <a:r>
              <a:rPr lang="en-AU" sz="3600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 PR</a:t>
            </a:r>
            <a:endParaRPr lang="en-AU" sz="3600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28451"/>
            <a:ext cx="4540178" cy="283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459" y="381000"/>
            <a:ext cx="7239000" cy="15240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Kapan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hari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ulang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tahun</a:t>
            </a:r>
            <a:r>
              <a:rPr lang="en-US" dirty="0" smtClean="0">
                <a:latin typeface="Comic Sans MS" panose="030F0702030302020204" pitchFamily="66" charset="0"/>
              </a:rPr>
              <a:t> Zac </a:t>
            </a:r>
            <a:r>
              <a:rPr lang="en-US" dirty="0" err="1" smtClean="0">
                <a:latin typeface="Comic Sans MS" panose="030F0702030302020204" pitchFamily="66" charset="0"/>
              </a:rPr>
              <a:t>Eferon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2116" y="5538902"/>
            <a:ext cx="7235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Hari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ulang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tahunnya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tanggal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18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Oktober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1987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391400" y="5867400"/>
            <a:ext cx="8382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Image result for garuda pancasi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00200"/>
            <a:ext cx="2678546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173" y="1922390"/>
            <a:ext cx="55626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5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5029200" cy="20574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Jam </a:t>
            </a:r>
            <a:r>
              <a:rPr lang="en-US" dirty="0" err="1" smtClean="0">
                <a:latin typeface="Comic Sans MS" panose="030F0702030302020204" pitchFamily="66" charset="0"/>
              </a:rPr>
              <a:t>berapa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sekarang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7975" y="3962400"/>
            <a:ext cx="8610600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Sekarang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jam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empat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lewat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seperempat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391400" y="5867400"/>
            <a:ext cx="8382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Image result for garuda pancasi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" descr="Image result for waving goodbye anim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659" y="944562"/>
            <a:ext cx="2674938" cy="267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34" y="465138"/>
            <a:ext cx="8440882" cy="8302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Jam </a:t>
            </a:r>
            <a:r>
              <a:rPr lang="en-US" dirty="0" err="1" smtClean="0">
                <a:latin typeface="Comic Sans MS" panose="030F0702030302020204" pitchFamily="66" charset="0"/>
              </a:rPr>
              <a:t>berapa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Anda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bangun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tidur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7975" y="4991100"/>
            <a:ext cx="8610600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Saya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bangun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tidur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pada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jam_____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pagi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391400" y="5867400"/>
            <a:ext cx="8382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Image result for garuda pancasi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" descr="Image result for waving goodbye anim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575" y="1295400"/>
            <a:ext cx="4089400" cy="37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9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05200" y="1295400"/>
            <a:ext cx="5256646" cy="4061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Nama</a:t>
            </a:r>
            <a:r>
              <a:rPr lang="en-US" sz="2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Josh 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Hutcherson</a:t>
            </a:r>
            <a:endParaRPr lang="en-US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l"/>
            <a:r>
              <a:rPr lang="en-US" sz="200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Tanggal</a:t>
            </a:r>
            <a:r>
              <a:rPr lang="en-US" sz="2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lahir</a:t>
            </a:r>
            <a:r>
              <a:rPr lang="en-US" sz="2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12 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Oktober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1992</a:t>
            </a:r>
          </a:p>
          <a:p>
            <a:pPr algn="l"/>
            <a:r>
              <a:rPr lang="en-US" sz="200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Umur</a:t>
            </a:r>
            <a:r>
              <a:rPr lang="en-US" sz="2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25 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Tahun</a:t>
            </a:r>
            <a:endParaRPr lang="en-US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l"/>
            <a:r>
              <a:rPr lang="en-US" sz="200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Asal</a:t>
            </a:r>
            <a:r>
              <a:rPr lang="en-US" sz="2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Kentucky, U.S</a:t>
            </a:r>
          </a:p>
          <a:p>
            <a:pPr algn="l"/>
            <a:r>
              <a:rPr lang="en-US" sz="200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Alamat</a:t>
            </a:r>
            <a:r>
              <a:rPr lang="en-US" sz="2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rumah</a:t>
            </a:r>
            <a:r>
              <a:rPr lang="en-US" sz="2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Los Angeles, California, U.S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391400" y="5867400"/>
            <a:ext cx="8382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46" y="1295400"/>
            <a:ext cx="2896754" cy="4067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310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772400" y="5867400"/>
            <a:ext cx="8382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909" y="76200"/>
            <a:ext cx="457200" cy="6248400"/>
          </a:xfrm>
        </p:spPr>
        <p:txBody>
          <a:bodyPr>
            <a:normAutofit/>
          </a:bodyPr>
          <a:lstStyle/>
          <a:p>
            <a:r>
              <a:rPr lang="en-US" sz="3000" dirty="0" err="1" smtClean="0"/>
              <a:t>Berapa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 </a:t>
            </a:r>
            <a:r>
              <a:rPr lang="en-US" sz="3000" dirty="0" err="1" smtClean="0"/>
              <a:t>Harga</a:t>
            </a:r>
            <a:r>
              <a:rPr lang="en-US" sz="3000" dirty="0" smtClean="0"/>
              <a:t>?</a:t>
            </a:r>
            <a:endParaRPr lang="en-US" sz="3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57" y="0"/>
            <a:ext cx="6670679" cy="679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0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55" y="1371600"/>
            <a:ext cx="8534400" cy="20574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Berapa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n</a:t>
            </a:r>
            <a:r>
              <a:rPr lang="en-US" dirty="0" err="1" smtClean="0">
                <a:latin typeface="Comic Sans MS" panose="030F0702030302020204" pitchFamily="66" charset="0"/>
              </a:rPr>
              <a:t>omor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telepon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Anda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391400" y="5867400"/>
            <a:ext cx="8382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1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42900"/>
            <a:ext cx="6705600" cy="8382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Berapa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umurnya</a:t>
            </a:r>
            <a:r>
              <a:rPr lang="en-US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5181600"/>
            <a:ext cx="67056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Umurnya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5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tahun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391400" y="5867400"/>
            <a:ext cx="8382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1181100"/>
            <a:ext cx="2971800" cy="37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8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78874"/>
            <a:ext cx="7162800" cy="5022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Please rearrange these!</a:t>
            </a:r>
            <a:r>
              <a:rPr lang="en-US" b="1" dirty="0" smtClean="0">
                <a:latin typeface="Comic Sans MS" panose="030F0702030302020204" pitchFamily="66" charset="0"/>
              </a:rPr>
              <a:t/>
            </a:r>
            <a:br>
              <a:rPr lang="en-US" b="1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391400" y="5867400"/>
            <a:ext cx="8382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14383" y="1889414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Comic Sans MS" panose="030F0702030302020204" pitchFamily="66" charset="0"/>
              </a:rPr>
              <a:t>Senin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238536" y="1181101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Comic Sans MS" panose="030F0702030302020204" pitchFamily="66" charset="0"/>
              </a:rPr>
              <a:t>Minggu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25785" y="1970809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Comic Sans MS" panose="030F0702030302020204" pitchFamily="66" charset="0"/>
              </a:rPr>
              <a:t>Sabtu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621110" y="2362200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Comic Sans MS" panose="030F0702030302020204" pitchFamily="66" charset="0"/>
              </a:rPr>
              <a:t>Jumat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372285" y="2637560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Comic Sans MS" panose="030F0702030302020204" pitchFamily="66" charset="0"/>
              </a:rPr>
              <a:t>Kamis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553884" y="1496292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Comic Sans MS" panose="030F0702030302020204" pitchFamily="66" charset="0"/>
              </a:rPr>
              <a:t>Rabu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24600" y="2552700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Comic Sans MS" panose="030F0702030302020204" pitchFamily="66" charset="0"/>
              </a:rPr>
              <a:t>Selasa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67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56198 0.35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08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1273 L -0.47448 0.257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8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30122 0.43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9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49167 0.25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-0.37101 0.483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9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L 0.17882 0.5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17674 0.6444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37" y="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56" y="465138"/>
            <a:ext cx="8436465" cy="20574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Q:________________?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A: Ada </a:t>
            </a:r>
            <a:r>
              <a:rPr lang="en-US" dirty="0" err="1" smtClean="0">
                <a:latin typeface="Comic Sans MS" panose="030F0702030302020204" pitchFamily="66" charset="0"/>
              </a:rPr>
              <a:t>sebelas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pensil</a:t>
            </a:r>
            <a:r>
              <a:rPr lang="en-US" dirty="0" smtClean="0">
                <a:latin typeface="Comic Sans MS" panose="030F0702030302020204" pitchFamily="66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81933" y="2313960"/>
            <a:ext cx="529751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Ada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berapa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pensil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391400" y="5867400"/>
            <a:ext cx="8382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Image result for wooden tab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wooden tab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62275" y="2942051"/>
            <a:ext cx="3143250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2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2361 L 0.00018 -0.2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391400" y="5867400"/>
            <a:ext cx="8382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Image result for garuda pancasi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Ada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apa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di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atas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meja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?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741949"/>
            <a:ext cx="8991600" cy="3801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23" r="-1111"/>
          <a:stretch/>
        </p:blipFill>
        <p:spPr>
          <a:xfrm rot="484864">
            <a:off x="7578365" y="2426049"/>
            <a:ext cx="1389529" cy="76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869" y="1787637"/>
            <a:ext cx="748675" cy="787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269" y="1940037"/>
            <a:ext cx="748675" cy="78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669" y="2092437"/>
            <a:ext cx="748675" cy="787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069" y="2244837"/>
            <a:ext cx="748675" cy="787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310" y="1691404"/>
            <a:ext cx="2231292" cy="11156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914750"/>
            <a:ext cx="2209800" cy="2209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453" y="1854550"/>
            <a:ext cx="635000" cy="635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79840" y="846138"/>
            <a:ext cx="2126794" cy="21267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6414" y="1787637"/>
            <a:ext cx="1209507" cy="990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336252">
            <a:off x="4151174" y="1770514"/>
            <a:ext cx="1254493" cy="1027444"/>
          </a:xfrm>
          <a:prstGeom prst="rect">
            <a:avLst/>
          </a:prstGeom>
        </p:spPr>
      </p:pic>
      <p:sp>
        <p:nvSpPr>
          <p:cNvPr id="24" name="Title 7"/>
          <p:cNvSpPr txBox="1">
            <a:spLocks/>
          </p:cNvSpPr>
          <p:nvPr/>
        </p:nvSpPr>
        <p:spPr>
          <a:xfrm>
            <a:off x="-419100" y="55618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Di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atas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meja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ada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______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27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532072"/>
            <a:ext cx="4217831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Kemarin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hari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Minggu</a:t>
            </a:r>
            <a:endParaRPr lang="en-US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391400" y="5867400"/>
            <a:ext cx="8382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Image result for garuda pancasi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Image result for indonesian fla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indonesian fla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Image result for indonesian fla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17575" y="3978544"/>
            <a:ext cx="7951631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2775" y="1412864"/>
            <a:ext cx="3733801" cy="342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Kemarin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hari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apa</a:t>
            </a:r>
            <a:r>
              <a:rPr lang="en-US" sz="3200" dirty="0" smtClean="0">
                <a:latin typeface="Comic Sans MS" panose="030F0702030302020204" pitchFamily="66" charset="0"/>
              </a:rPr>
              <a:t>?</a:t>
            </a:r>
          </a:p>
          <a:p>
            <a:pPr algn="l"/>
            <a:endParaRPr lang="en-US" sz="32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Hari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hari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apa</a:t>
            </a:r>
            <a:r>
              <a:rPr lang="en-US" sz="3200" dirty="0" smtClean="0">
                <a:latin typeface="Comic Sans MS" panose="030F0702030302020204" pitchFamily="66" charset="0"/>
              </a:rPr>
              <a:t>?</a:t>
            </a:r>
            <a:br>
              <a:rPr lang="en-US" sz="3200" dirty="0" smtClean="0">
                <a:latin typeface="Comic Sans MS" panose="030F0702030302020204" pitchFamily="66" charset="0"/>
              </a:rPr>
            </a:br>
            <a:r>
              <a:rPr lang="en-US" sz="3200" dirty="0" smtClean="0">
                <a:latin typeface="Comic Sans MS" panose="030F0702030302020204" pitchFamily="66" charset="0"/>
              </a:rPr>
              <a:t/>
            </a:r>
            <a:br>
              <a:rPr lang="en-US" sz="3200" dirty="0" smtClean="0">
                <a:latin typeface="Comic Sans MS" panose="030F0702030302020204" pitchFamily="66" charset="0"/>
              </a:rPr>
            </a:b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Besok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hari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apa</a:t>
            </a:r>
            <a:r>
              <a:rPr lang="en-US" sz="3200" dirty="0" smtClean="0">
                <a:latin typeface="Comic Sans MS" panose="030F0702030302020204" pitchFamily="66" charset="0"/>
              </a:rPr>
              <a:t>?</a:t>
            </a:r>
            <a:endParaRPr lang="en-US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343400" y="2597933"/>
            <a:ext cx="3733801" cy="1058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Hari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hari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Senin</a:t>
            </a:r>
            <a:endParaRPr lang="en-US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343399" y="3711724"/>
            <a:ext cx="3886201" cy="851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Besok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hari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Selasa</a:t>
            </a:r>
            <a:endParaRPr lang="en-US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92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191</Words>
  <Application>Microsoft Macintosh PowerPoint</Application>
  <PresentationFormat>On-screen Show (4:3)</PresentationFormat>
  <Paragraphs>61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American Typewriter</vt:lpstr>
      <vt:lpstr>Calibri</vt:lpstr>
      <vt:lpstr>Comic Sans MS</vt:lpstr>
      <vt:lpstr>Arial</vt:lpstr>
      <vt:lpstr>Office Theme</vt:lpstr>
      <vt:lpstr>PowerPoint Presentation</vt:lpstr>
      <vt:lpstr>PowerPoint Presentation</vt:lpstr>
      <vt:lpstr>Berapa  Harga?</vt:lpstr>
      <vt:lpstr>Berapa nomor telepon Anda?</vt:lpstr>
      <vt:lpstr>Berapa umurnya?</vt:lpstr>
      <vt:lpstr>Please rearrange these!  </vt:lpstr>
      <vt:lpstr>Q:________________? A: Ada sebelas pensil.</vt:lpstr>
      <vt:lpstr>Ada apa di atas meja?</vt:lpstr>
      <vt:lpstr>Kemarin hari Minggu</vt:lpstr>
      <vt:lpstr>Jam berapa sekarang?</vt:lpstr>
      <vt:lpstr>Jam berapa Anda makan siang?</vt:lpstr>
      <vt:lpstr>Please write the digits for this number: “Dua Ratus Tiga Puluh Empat”</vt:lpstr>
      <vt:lpstr>What does       in Indonesian?</vt:lpstr>
      <vt:lpstr>Kapan hari ulang tahun Zac Eferon?</vt:lpstr>
      <vt:lpstr>Jam berapa sekarang?</vt:lpstr>
      <vt:lpstr>Jam berapa Anda bangun tidur?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Zack</dc:creator>
  <cp:lastModifiedBy>Yahya Zakaria</cp:lastModifiedBy>
  <cp:revision>37</cp:revision>
  <dcterms:created xsi:type="dcterms:W3CDTF">2015-04-20T14:23:59Z</dcterms:created>
  <dcterms:modified xsi:type="dcterms:W3CDTF">2017-02-27T22:00:10Z</dcterms:modified>
</cp:coreProperties>
</file>