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sangat</a:t>
            </a:r>
            <a:endParaRPr lang="en-AU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9975"/>
            <a:ext cx="3533775" cy="3248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21" y="500063"/>
            <a:ext cx="3905250" cy="2381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3264">
            <a:off x="6824871" y="-1166812"/>
            <a:ext cx="5715000" cy="571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063" y="2732260"/>
            <a:ext cx="8237738" cy="431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4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sangat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625" y="1754597"/>
            <a:ext cx="11487526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are probably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sangat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“sung-</a:t>
            </a:r>
            <a:r>
              <a:rPr lang="en-AU" sz="4000" i="1" dirty="0" err="1"/>
              <a:t>ut</a:t>
            </a:r>
            <a:r>
              <a:rPr lang="en-AU" sz="4000" i="1" dirty="0"/>
              <a:t>”</a:t>
            </a:r>
            <a:r>
              <a:rPr lang="en-AU" sz="4000" dirty="0"/>
              <a:t>,</a:t>
            </a:r>
            <a:r>
              <a:rPr lang="en-AU" sz="4000" i="1" dirty="0"/>
              <a:t>  </a:t>
            </a:r>
            <a:r>
              <a:rPr lang="en-AU" sz="4000" dirty="0"/>
              <a:t>is the Indonesian for </a:t>
            </a:r>
            <a:r>
              <a:rPr lang="en-AU" sz="4000" i="1" dirty="0"/>
              <a:t>“sing at”, </a:t>
            </a:r>
            <a:r>
              <a:rPr lang="en-AU" sz="4000" dirty="0"/>
              <a:t>right?</a:t>
            </a:r>
            <a:r>
              <a:rPr lang="en-AU" sz="4000" i="1" dirty="0"/>
              <a:t> </a:t>
            </a:r>
          </a:p>
          <a:p>
            <a:pPr algn="just"/>
            <a:r>
              <a:rPr lang="en-AU" sz="4000" dirty="0"/>
              <a:t>Sorry to tell you that you are </a:t>
            </a:r>
            <a:r>
              <a:rPr lang="en-AU" sz="4000" i="1" dirty="0"/>
              <a:t>“out of tune” yet again </a:t>
            </a:r>
            <a:r>
              <a:rPr lang="en-AU" sz="4000" dirty="0"/>
              <a:t>because the particle</a:t>
            </a:r>
            <a:r>
              <a:rPr lang="en-AU" sz="4000" i="1" dirty="0"/>
              <a:t> </a:t>
            </a:r>
            <a:r>
              <a:rPr lang="en-AU" sz="4000" b="1" i="1" dirty="0"/>
              <a:t>“</a:t>
            </a:r>
            <a:r>
              <a:rPr lang="en-AU" sz="4000" b="1" i="1" dirty="0" err="1"/>
              <a:t>sangat</a:t>
            </a:r>
            <a:r>
              <a:rPr lang="en-AU" sz="4000" b="1" i="1" dirty="0"/>
              <a:t>” </a:t>
            </a:r>
            <a:r>
              <a:rPr lang="en-AU" sz="4000" dirty="0"/>
              <a:t>means </a:t>
            </a:r>
            <a:r>
              <a:rPr lang="en-AU" sz="4000" i="1" dirty="0"/>
              <a:t>“very” </a:t>
            </a:r>
            <a:r>
              <a:rPr lang="en-AU" sz="4000" dirty="0"/>
              <a:t>in Indonesian!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97184">
            <a:off x="6114752" y="3821059"/>
            <a:ext cx="3985471" cy="29891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488" y="4389053"/>
            <a:ext cx="7959012" cy="25070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4" y="92020"/>
            <a:ext cx="4397245" cy="16625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249" y="4787965"/>
            <a:ext cx="2522910" cy="19562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034" y="4807478"/>
            <a:ext cx="2455492" cy="20622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69" y="149087"/>
            <a:ext cx="35433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sangat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961" y="1136228"/>
            <a:ext cx="11896078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Another fact that is </a:t>
            </a:r>
            <a:r>
              <a:rPr lang="en-AU" sz="4000" b="1" i="1" dirty="0"/>
              <a:t>“</a:t>
            </a:r>
            <a:r>
              <a:rPr lang="en-AU" sz="4000" b="1" i="1" dirty="0" err="1"/>
              <a:t>sangat</a:t>
            </a:r>
            <a:r>
              <a:rPr lang="en-AU" sz="4000" b="1" i="1" dirty="0"/>
              <a:t>” </a:t>
            </a:r>
            <a:r>
              <a:rPr lang="en-AU" sz="4000" dirty="0"/>
              <a:t>interesting is that South Korean girl bands such as </a:t>
            </a:r>
            <a:r>
              <a:rPr lang="en-AU" sz="4000" b="1" i="1" dirty="0"/>
              <a:t>SNSD</a:t>
            </a:r>
            <a:r>
              <a:rPr lang="en-AU" sz="4000" dirty="0"/>
              <a:t> are </a:t>
            </a:r>
            <a:r>
              <a:rPr lang="en-AU" sz="4000" b="1" i="1" dirty="0"/>
              <a:t>“</a:t>
            </a:r>
            <a:r>
              <a:rPr lang="en-AU" sz="4000" b="1" i="1" dirty="0" err="1"/>
              <a:t>sangat</a:t>
            </a:r>
            <a:r>
              <a:rPr lang="en-AU" sz="4000" b="1" i="1" dirty="0"/>
              <a:t> </a:t>
            </a:r>
            <a:r>
              <a:rPr lang="en-AU" sz="4000" b="1" i="1" dirty="0" err="1"/>
              <a:t>populer</a:t>
            </a:r>
            <a:r>
              <a:rPr lang="en-AU" sz="4000" b="1" i="1" dirty="0"/>
              <a:t>”</a:t>
            </a:r>
            <a:r>
              <a:rPr lang="en-AU" sz="4000" dirty="0"/>
              <a:t> throughout all of Asia, including Indonesia.</a:t>
            </a:r>
          </a:p>
          <a:p>
            <a:pPr algn="just"/>
            <a:endParaRPr lang="en-AU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349" y="2279909"/>
            <a:ext cx="1039570" cy="437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8185">
            <a:off x="179177" y="2885252"/>
            <a:ext cx="5971443" cy="3580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4150">
            <a:off x="6275945" y="3346070"/>
            <a:ext cx="5538246" cy="3107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966" y="2191495"/>
            <a:ext cx="887834" cy="117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83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82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sangat</vt:lpstr>
      <vt:lpstr>sangat</vt:lpstr>
      <vt:lpstr>sangat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40</cp:revision>
  <dcterms:created xsi:type="dcterms:W3CDTF">2016-04-10T22:18:35Z</dcterms:created>
  <dcterms:modified xsi:type="dcterms:W3CDTF">2017-01-09T05:33:22Z</dcterms:modified>
</cp:coreProperties>
</file>