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tentang</a:t>
            </a:r>
            <a:endParaRPr lang="en-US" sz="8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5" y="1466780"/>
            <a:ext cx="2269159" cy="2390181"/>
          </a:xfr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72" y="1377514"/>
            <a:ext cx="2269159" cy="2390181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539" y="1377513"/>
            <a:ext cx="2269159" cy="2390181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406" y="1306493"/>
            <a:ext cx="2269159" cy="2390181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28" y="1242872"/>
            <a:ext cx="2269159" cy="2390181"/>
          </a:xfrm>
          <a:prstGeom prst="rect">
            <a:avLst/>
          </a:prstGeom>
        </p:spPr>
      </p:pic>
      <p:pic>
        <p:nvPicPr>
          <p:cNvPr id="12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5" y="3968317"/>
            <a:ext cx="2269159" cy="2390181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72" y="3856961"/>
            <a:ext cx="2269159" cy="2390181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539" y="3856960"/>
            <a:ext cx="2269159" cy="2390181"/>
          </a:xfrm>
          <a:prstGeom prst="rect">
            <a:avLst/>
          </a:prstGeom>
        </p:spPr>
      </p:pic>
      <p:pic>
        <p:nvPicPr>
          <p:cNvPr id="1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405" y="3780837"/>
            <a:ext cx="2269159" cy="2390181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27" y="3696674"/>
            <a:ext cx="2269159" cy="239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3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tentang</a:t>
            </a:r>
            <a:endParaRPr lang="en-US" sz="8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0617" y="1825625"/>
            <a:ext cx="11469950" cy="4351338"/>
          </a:xfrm>
        </p:spPr>
        <p:txBody>
          <a:bodyPr/>
          <a:lstStyle/>
          <a:p>
            <a:r>
              <a:rPr lang="en-AU" dirty="0"/>
              <a:t>You could be forgiven for thinking that </a:t>
            </a:r>
            <a:r>
              <a:rPr lang="en-AU" b="1" i="1" dirty="0"/>
              <a:t>“</a:t>
            </a:r>
            <a:r>
              <a:rPr lang="en-AU" b="1" i="1" dirty="0" err="1"/>
              <a:t>tentang</a:t>
            </a:r>
            <a:r>
              <a:rPr lang="en-AU" b="1" i="1" dirty="0"/>
              <a:t>”</a:t>
            </a:r>
            <a:r>
              <a:rPr lang="en-AU" dirty="0"/>
              <a:t>, pronounced </a:t>
            </a:r>
            <a:r>
              <a:rPr lang="en-AU" i="1" dirty="0"/>
              <a:t>“ten-tongue”</a:t>
            </a:r>
            <a:r>
              <a:rPr lang="en-AU" dirty="0"/>
              <a:t>, actually means </a:t>
            </a:r>
            <a:r>
              <a:rPr lang="en-AU" i="1" dirty="0"/>
              <a:t>“ten tongues” </a:t>
            </a:r>
            <a:r>
              <a:rPr lang="en-AU" dirty="0"/>
              <a:t>or someone </a:t>
            </a:r>
            <a:r>
              <a:rPr lang="en-AU"/>
              <a:t>who is a </a:t>
            </a:r>
            <a:r>
              <a:rPr lang="en-AU" i="1" dirty="0"/>
              <a:t>“polyglot”</a:t>
            </a:r>
            <a:r>
              <a:rPr lang="en-AU" dirty="0"/>
              <a:t> (speaks ten or more languages). </a:t>
            </a:r>
          </a:p>
          <a:p>
            <a:r>
              <a:rPr lang="en-AU" dirty="0"/>
              <a:t>In fact, it is much simpler than that! The word “</a:t>
            </a:r>
            <a:r>
              <a:rPr lang="en-AU" dirty="0" err="1"/>
              <a:t>tentang</a:t>
            </a:r>
            <a:r>
              <a:rPr lang="en-AU" dirty="0"/>
              <a:t>” means  “about”  in the sense of </a:t>
            </a:r>
            <a:r>
              <a:rPr lang="en-AU" i="1" dirty="0"/>
              <a:t>“on the subject of …”. </a:t>
            </a:r>
            <a:r>
              <a:rPr lang="en-AU" dirty="0"/>
              <a:t>For example, </a:t>
            </a:r>
            <a:r>
              <a:rPr lang="en-AU" i="1" dirty="0"/>
              <a:t>“Let’s talk about …” </a:t>
            </a:r>
            <a:r>
              <a:rPr lang="en-AU" dirty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822" y="4235943"/>
            <a:ext cx="474345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8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tentang</a:t>
            </a:r>
            <a:endParaRPr lang="en-US" sz="8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47053" y="1498352"/>
            <a:ext cx="11469950" cy="4351338"/>
          </a:xfrm>
        </p:spPr>
        <p:txBody>
          <a:bodyPr/>
          <a:lstStyle/>
          <a:p>
            <a:r>
              <a:rPr lang="en-AU" dirty="0"/>
              <a:t>That’s </a:t>
            </a:r>
            <a:r>
              <a:rPr lang="en-AU" b="1" dirty="0"/>
              <a:t>about</a:t>
            </a:r>
            <a:r>
              <a:rPr lang="en-AU" dirty="0"/>
              <a:t> it for this one … no more beating </a:t>
            </a:r>
            <a:r>
              <a:rPr lang="en-AU" b="1" dirty="0"/>
              <a:t>about</a:t>
            </a:r>
            <a:r>
              <a:rPr lang="en-AU" dirty="0"/>
              <a:t> the </a:t>
            </a:r>
            <a:r>
              <a:rPr lang="en-AU" b="1" dirty="0"/>
              <a:t>Bush</a:t>
            </a:r>
            <a:r>
              <a:rPr lang="en-AU" dirty="0"/>
              <a:t> 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558" y="1984314"/>
            <a:ext cx="2997883" cy="37473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567" y="4945856"/>
            <a:ext cx="1905000" cy="15716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98" y="5063879"/>
            <a:ext cx="1905000" cy="1571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31" y="5953745"/>
            <a:ext cx="1286337" cy="6817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1465">
            <a:off x="3856231" y="5530869"/>
            <a:ext cx="1286337" cy="6817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310">
            <a:off x="7044418" y="5508811"/>
            <a:ext cx="1286337" cy="681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03379">
            <a:off x="3478077" y="4014438"/>
            <a:ext cx="1286337" cy="6817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2309">
            <a:off x="7266564" y="3919682"/>
            <a:ext cx="1286337" cy="68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90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tentang</vt:lpstr>
      <vt:lpstr>tentang</vt:lpstr>
      <vt:lpstr>tentang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111</cp:revision>
  <dcterms:created xsi:type="dcterms:W3CDTF">2016-04-10T22:18:35Z</dcterms:created>
  <dcterms:modified xsi:type="dcterms:W3CDTF">2016-07-23T13:24:37Z</dcterms:modified>
</cp:coreProperties>
</file>