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26/08/2016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tulang</a:t>
            </a:r>
            <a:endParaRPr lang="en-AU" sz="8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97" y="2587061"/>
            <a:ext cx="3077630" cy="2671553"/>
          </a:xfr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318" y="2587062"/>
            <a:ext cx="3077630" cy="267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tulang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5" y="1517968"/>
            <a:ext cx="7940842" cy="5268912"/>
          </a:xfrm>
        </p:spPr>
        <p:txBody>
          <a:bodyPr>
            <a:normAutofit/>
          </a:bodyPr>
          <a:lstStyle/>
          <a:p>
            <a:r>
              <a:rPr lang="en-AU" sz="4000" dirty="0"/>
              <a:t>You are probably thinking that </a:t>
            </a:r>
            <a:r>
              <a:rPr lang="en-AU" sz="4000" b="1" i="1" dirty="0"/>
              <a:t>“</a:t>
            </a:r>
            <a:r>
              <a:rPr lang="en-AU" sz="4000" b="1" i="1" dirty="0" err="1"/>
              <a:t>tulang</a:t>
            </a:r>
            <a:r>
              <a:rPr lang="en-AU" sz="4000" b="1" i="1" dirty="0"/>
              <a:t>”</a:t>
            </a:r>
            <a:r>
              <a:rPr lang="en-AU" sz="4000" dirty="0"/>
              <a:t>, pronounced </a:t>
            </a:r>
            <a:r>
              <a:rPr lang="en-AU" sz="4000" i="1" dirty="0"/>
              <a:t>“two-lung”,  </a:t>
            </a:r>
            <a:r>
              <a:rPr lang="en-AU" sz="4000" dirty="0"/>
              <a:t>is either one or two pairs of lungs, right?</a:t>
            </a:r>
          </a:p>
          <a:p>
            <a:r>
              <a:rPr lang="en-AU" sz="4000" dirty="0"/>
              <a:t>Sorry to leave you waiting with bated breath but </a:t>
            </a:r>
            <a:r>
              <a:rPr lang="en-AU" sz="4000" b="1" i="1" dirty="0"/>
              <a:t>“</a:t>
            </a:r>
            <a:r>
              <a:rPr lang="en-AU" sz="4000" b="1" i="1" dirty="0" err="1"/>
              <a:t>tulang</a:t>
            </a:r>
            <a:r>
              <a:rPr lang="en-AU" sz="4000" b="1" i="1" dirty="0"/>
              <a:t>” </a:t>
            </a:r>
            <a:r>
              <a:rPr lang="en-AU" sz="4000" dirty="0"/>
              <a:t>actually means </a:t>
            </a:r>
            <a:r>
              <a:rPr lang="en-AU" sz="4000" i="1" dirty="0"/>
              <a:t>“bone” </a:t>
            </a:r>
            <a:r>
              <a:rPr lang="en-AU" sz="4000" dirty="0"/>
              <a:t>in Indonesian.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284" y="595233"/>
            <a:ext cx="3086100" cy="3171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7517" y="3808917"/>
            <a:ext cx="2768767" cy="2977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tulang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5" y="1517968"/>
            <a:ext cx="7475620" cy="5268912"/>
          </a:xfrm>
        </p:spPr>
        <p:txBody>
          <a:bodyPr>
            <a:normAutofit lnSpcReduction="10000"/>
          </a:bodyPr>
          <a:lstStyle/>
          <a:p>
            <a:pPr algn="just"/>
            <a:r>
              <a:rPr lang="en-AU" sz="4000" dirty="0"/>
              <a:t>Another </a:t>
            </a:r>
            <a:r>
              <a:rPr lang="en-AU" sz="4000" i="1" dirty="0"/>
              <a:t>bone of contention </a:t>
            </a:r>
            <a:r>
              <a:rPr lang="en-AU" sz="4000" dirty="0"/>
              <a:t>is the benefits of studying Indonesian.</a:t>
            </a:r>
          </a:p>
          <a:p>
            <a:pPr algn="just"/>
            <a:r>
              <a:rPr lang="en-AU" sz="4000" dirty="0"/>
              <a:t>Let’s </a:t>
            </a:r>
            <a:r>
              <a:rPr lang="en-AU" sz="4000" i="1" dirty="0"/>
              <a:t>make no bones about it </a:t>
            </a:r>
            <a:r>
              <a:rPr lang="en-AU" sz="4000" dirty="0"/>
              <a:t>... there are increasing opportunities in high-paying positions for speakers of Indonesian.</a:t>
            </a:r>
          </a:p>
          <a:p>
            <a:pPr algn="just"/>
            <a:r>
              <a:rPr lang="en-AU" sz="4000" dirty="0"/>
              <a:t>If you’re prepared to make the effort and </a:t>
            </a:r>
            <a:r>
              <a:rPr lang="en-AU" sz="4000" i="1" dirty="0"/>
              <a:t>work your fingers to the bone</a:t>
            </a:r>
            <a:r>
              <a:rPr lang="en-AU" sz="4000" dirty="0"/>
              <a:t>, you’ll speak Indonesian fluently in no time.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94" y="994755"/>
            <a:ext cx="4459705" cy="518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9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 err="1"/>
              <a:t>tulang</a:t>
            </a:r>
            <a:endParaRPr lang="en-AU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675" y="1517968"/>
            <a:ext cx="7475620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Just think about it ... one day you may even be able to join the skeleton staff of people teaching Indonesian in Queensland.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295" y="813949"/>
            <a:ext cx="2983832" cy="2237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063" y="3693694"/>
            <a:ext cx="4219073" cy="3164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6675" y="3755842"/>
            <a:ext cx="3376284" cy="31021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82" y="3186771"/>
            <a:ext cx="3671229" cy="3671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8276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</TotalTime>
  <Words>124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tulang</vt:lpstr>
      <vt:lpstr>tulang</vt:lpstr>
      <vt:lpstr>tulang</vt:lpstr>
      <vt:lpstr>tulang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JIM</cp:lastModifiedBy>
  <cp:revision>38</cp:revision>
  <dcterms:created xsi:type="dcterms:W3CDTF">2016-04-10T22:18:35Z</dcterms:created>
  <dcterms:modified xsi:type="dcterms:W3CDTF">2016-08-26T08:10:58Z</dcterms:modified>
</cp:coreProperties>
</file>