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warna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2" y="1994529"/>
            <a:ext cx="5479292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1" y="165958"/>
            <a:ext cx="3657143" cy="36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67" y="514843"/>
            <a:ext cx="3415182" cy="31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warna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561"/>
            <a:ext cx="11128899" cy="4351338"/>
          </a:xfrm>
        </p:spPr>
        <p:txBody>
          <a:bodyPr>
            <a:normAutofit/>
          </a:bodyPr>
          <a:lstStyle/>
          <a:p>
            <a:pPr algn="just"/>
            <a:r>
              <a:rPr lang="en-AU" sz="4800" dirty="0"/>
              <a:t>No, </a:t>
            </a:r>
            <a:r>
              <a:rPr lang="en-AU" sz="4800" b="1" i="1" dirty="0"/>
              <a:t>“warna” </a:t>
            </a:r>
            <a:r>
              <a:rPr lang="en-AU" sz="4800" dirty="0"/>
              <a:t>pronounced </a:t>
            </a:r>
            <a:r>
              <a:rPr lang="en-AU" sz="4800" i="1" dirty="0"/>
              <a:t>“</a:t>
            </a:r>
            <a:r>
              <a:rPr lang="en-AU" sz="4800" i="1" dirty="0" err="1"/>
              <a:t>wahr</a:t>
            </a:r>
            <a:r>
              <a:rPr lang="en-AU" sz="4800" i="1" dirty="0"/>
              <a:t>-nah”</a:t>
            </a:r>
            <a:r>
              <a:rPr lang="en-AU" sz="4800" dirty="0"/>
              <a:t>, has nothing to do with </a:t>
            </a:r>
            <a:r>
              <a:rPr lang="en-AU" sz="4800" i="1" dirty="0"/>
              <a:t>Warner Bros. Studios</a:t>
            </a:r>
            <a:r>
              <a:rPr lang="en-AU" sz="4800" dirty="0"/>
              <a:t>, except that people who cannot roll their </a:t>
            </a:r>
            <a:r>
              <a:rPr lang="en-AU" sz="4800" b="1" i="1" dirty="0"/>
              <a:t>“r”</a:t>
            </a:r>
            <a:r>
              <a:rPr lang="en-AU" sz="4800" dirty="0"/>
              <a:t>s pronounce it the same way!</a:t>
            </a:r>
          </a:p>
          <a:p>
            <a:pPr algn="just"/>
            <a:r>
              <a:rPr lang="en-AU" sz="4800" dirty="0"/>
              <a:t>The word </a:t>
            </a:r>
            <a:r>
              <a:rPr lang="en-AU" sz="4800" b="1" i="1" dirty="0"/>
              <a:t>“warna” </a:t>
            </a:r>
            <a:r>
              <a:rPr lang="en-AU" sz="4800" dirty="0"/>
              <a:t>actually means </a:t>
            </a:r>
            <a:r>
              <a:rPr lang="en-AU" sz="4800" i="1" dirty="0"/>
              <a:t>“colour” </a:t>
            </a:r>
            <a:r>
              <a:rPr lang="en-AU" sz="4800" dirty="0"/>
              <a:t>in Indonesian.</a:t>
            </a:r>
          </a:p>
        </p:txBody>
      </p:sp>
    </p:spTree>
    <p:extLst>
      <p:ext uri="{BB962C8B-B14F-4D97-AF65-F5344CB8AC3E}">
        <p14:creationId xmlns:p14="http://schemas.microsoft.com/office/powerpoint/2010/main" val="198960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warna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7" y="1452763"/>
            <a:ext cx="11893118" cy="4351338"/>
          </a:xfrm>
        </p:spPr>
        <p:txBody>
          <a:bodyPr>
            <a:normAutofit/>
          </a:bodyPr>
          <a:lstStyle/>
          <a:p>
            <a:r>
              <a:rPr lang="en-AU" sz="4800" dirty="0"/>
              <a:t>If you want to colour your world, you can start with the pictures below: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6" y="2778326"/>
            <a:ext cx="2505776" cy="3981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6" y="3050821"/>
            <a:ext cx="2781855" cy="3709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41" y="3050821"/>
            <a:ext cx="2862541" cy="3807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92" y="3050821"/>
            <a:ext cx="3119392" cy="4159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29" y="2210540"/>
            <a:ext cx="1652854" cy="19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6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9" y="140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warna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75" y="2618911"/>
            <a:ext cx="2123020" cy="398163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658">
            <a:off x="3046335" y="1058523"/>
            <a:ext cx="6667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warna</vt:lpstr>
      <vt:lpstr>warna</vt:lpstr>
      <vt:lpstr>warna</vt:lpstr>
      <vt:lpstr>warna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10</cp:revision>
  <dcterms:created xsi:type="dcterms:W3CDTF">2016-04-10T22:18:35Z</dcterms:created>
  <dcterms:modified xsi:type="dcterms:W3CDTF">2016-08-14T07:49:04Z</dcterms:modified>
</cp:coreProperties>
</file>